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5" r:id="rId6"/>
  </p:sldMasterIdLst>
  <p:notesMasterIdLst>
    <p:notesMasterId r:id="rId23"/>
  </p:notesMasterIdLst>
  <p:sldIdLst>
    <p:sldId id="355" r:id="rId7"/>
    <p:sldId id="301" r:id="rId8"/>
    <p:sldId id="375" r:id="rId9"/>
    <p:sldId id="321" r:id="rId10"/>
    <p:sldId id="312" r:id="rId11"/>
    <p:sldId id="311" r:id="rId12"/>
    <p:sldId id="310" r:id="rId13"/>
    <p:sldId id="316" r:id="rId14"/>
    <p:sldId id="317" r:id="rId15"/>
    <p:sldId id="322" r:id="rId16"/>
    <p:sldId id="318" r:id="rId17"/>
    <p:sldId id="314" r:id="rId18"/>
    <p:sldId id="313" r:id="rId19"/>
    <p:sldId id="319" r:id="rId20"/>
    <p:sldId id="373" r:id="rId21"/>
    <p:sldId id="258" r:id="rId2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08F1"/>
    <a:srgbClr val="6235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594A94-F502-426D-8CC4-26B9ACB33260}" v="16" dt="2026-09-01T08:35:25.636"/>
    <p1510:client id="{CC32BB5A-363B-45D0-BE77-BAFA7F2E0CB4}" v="354" dt="2026-09-02T09:03:59.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3" autoAdjust="0"/>
  </p:normalViewPr>
  <p:slideViewPr>
    <p:cSldViewPr snapToGrid="0">
      <p:cViewPr varScale="1">
        <p:scale>
          <a:sx n="105" d="100"/>
          <a:sy n="105" d="100"/>
        </p:scale>
        <p:origin x="834" y="10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nnifred Mailu" userId="c788029d-0f18-414d-a1b1-3879ec0abd2e" providerId="ADAL" clId="{3A54F5AD-52F2-4F72-A441-0539FBF9C656}"/>
    <pc:docChg chg="undo custSel addSld delSld modSld sldOrd">
      <pc:chgData name="Winnifred Mailu" userId="c788029d-0f18-414d-a1b1-3879ec0abd2e" providerId="ADAL" clId="{3A54F5AD-52F2-4F72-A441-0539FBF9C656}" dt="2026-09-03T08:04:54.714" v="1974" actId="20577"/>
      <pc:docMkLst>
        <pc:docMk/>
      </pc:docMkLst>
      <pc:sldChg chg="modSp mod">
        <pc:chgData name="Winnifred Mailu" userId="c788029d-0f18-414d-a1b1-3879ec0abd2e" providerId="ADAL" clId="{3A54F5AD-52F2-4F72-A441-0539FBF9C656}" dt="2026-08-06T13:38:19.026" v="1684" actId="1076"/>
        <pc:sldMkLst>
          <pc:docMk/>
          <pc:sldMk cId="3490415147" sldId="258"/>
        </pc:sldMkLst>
        <pc:spChg chg="mod">
          <ac:chgData name="Winnifred Mailu" userId="c788029d-0f18-414d-a1b1-3879ec0abd2e" providerId="ADAL" clId="{3A54F5AD-52F2-4F72-A441-0539FBF9C656}" dt="2026-08-06T13:38:19.026" v="1684" actId="1076"/>
          <ac:spMkLst>
            <pc:docMk/>
            <pc:sldMk cId="3490415147" sldId="258"/>
            <ac:spMk id="3" creationId="{CC75DE01-DE14-96A6-CDE3-1CAED73A25DF}"/>
          </ac:spMkLst>
        </pc:spChg>
      </pc:sldChg>
      <pc:sldChg chg="addSp modSp new mod">
        <pc:chgData name="Winnifred Mailu" userId="c788029d-0f18-414d-a1b1-3879ec0abd2e" providerId="ADAL" clId="{3A54F5AD-52F2-4F72-A441-0539FBF9C656}" dt="2026-09-01T08:34:42.015" v="1971" actId="14100"/>
        <pc:sldMkLst>
          <pc:docMk/>
          <pc:sldMk cId="4114861594" sldId="310"/>
        </pc:sldMkLst>
        <pc:spChg chg="mod">
          <ac:chgData name="Winnifred Mailu" userId="c788029d-0f18-414d-a1b1-3879ec0abd2e" providerId="ADAL" clId="{3A54F5AD-52F2-4F72-A441-0539FBF9C656}" dt="2026-08-06T13:17:58.866" v="1504" actId="14100"/>
          <ac:spMkLst>
            <pc:docMk/>
            <pc:sldMk cId="4114861594" sldId="310"/>
            <ac:spMk id="2" creationId="{5DDA3117-FE32-0A2A-496A-239688535AE6}"/>
          </ac:spMkLst>
        </pc:spChg>
        <pc:spChg chg="mod">
          <ac:chgData name="Winnifred Mailu" userId="c788029d-0f18-414d-a1b1-3879ec0abd2e" providerId="ADAL" clId="{3A54F5AD-52F2-4F72-A441-0539FBF9C656}" dt="2026-09-01T08:34:42.015" v="1971" actId="14100"/>
          <ac:spMkLst>
            <pc:docMk/>
            <pc:sldMk cId="4114861594" sldId="310"/>
            <ac:spMk id="3" creationId="{A551CA38-E98A-9DB8-88F1-38C3E6AABA11}"/>
          </ac:spMkLst>
        </pc:spChg>
        <pc:picChg chg="add mod">
          <ac:chgData name="Winnifred Mailu" userId="c788029d-0f18-414d-a1b1-3879ec0abd2e" providerId="ADAL" clId="{3A54F5AD-52F2-4F72-A441-0539FBF9C656}" dt="2026-08-06T10:57:56.773" v="1108" actId="1076"/>
          <ac:picMkLst>
            <pc:docMk/>
            <pc:sldMk cId="4114861594" sldId="310"/>
            <ac:picMk id="5" creationId="{741C7295-F135-28E9-80B5-B6DD759A1845}"/>
          </ac:picMkLst>
        </pc:picChg>
        <pc:picChg chg="add mod">
          <ac:chgData name="Winnifred Mailu" userId="c788029d-0f18-414d-a1b1-3879ec0abd2e" providerId="ADAL" clId="{3A54F5AD-52F2-4F72-A441-0539FBF9C656}" dt="2026-08-06T10:58:02.240" v="1110" actId="1076"/>
          <ac:picMkLst>
            <pc:docMk/>
            <pc:sldMk cId="4114861594" sldId="310"/>
            <ac:picMk id="6" creationId="{4B5CCDA9-A7A0-6C19-956E-91D55733430B}"/>
          </ac:picMkLst>
        </pc:picChg>
        <pc:picChg chg="add mod">
          <ac:chgData name="Winnifred Mailu" userId="c788029d-0f18-414d-a1b1-3879ec0abd2e" providerId="ADAL" clId="{3A54F5AD-52F2-4F72-A441-0539FBF9C656}" dt="2026-08-06T10:57:59.710" v="1109" actId="1076"/>
          <ac:picMkLst>
            <pc:docMk/>
            <pc:sldMk cId="4114861594" sldId="310"/>
            <ac:picMk id="8" creationId="{286BEB5C-63E6-6D5D-27E9-1AADD31ACD6E}"/>
          </ac:picMkLst>
        </pc:picChg>
      </pc:sldChg>
      <pc:sldChg chg="addSp delSp modSp new add del mod ord">
        <pc:chgData name="Winnifred Mailu" userId="c788029d-0f18-414d-a1b1-3879ec0abd2e" providerId="ADAL" clId="{3A54F5AD-52F2-4F72-A441-0539FBF9C656}" dt="2026-09-01T08:34:30.631" v="1969" actId="122"/>
        <pc:sldMkLst>
          <pc:docMk/>
          <pc:sldMk cId="2208812424" sldId="311"/>
        </pc:sldMkLst>
        <pc:spChg chg="mod">
          <ac:chgData name="Winnifred Mailu" userId="c788029d-0f18-414d-a1b1-3879ec0abd2e" providerId="ADAL" clId="{3A54F5AD-52F2-4F72-A441-0539FBF9C656}" dt="2026-08-06T13:23:59.267" v="1583" actId="26606"/>
          <ac:spMkLst>
            <pc:docMk/>
            <pc:sldMk cId="2208812424" sldId="311"/>
            <ac:spMk id="2" creationId="{D0D36389-C634-BCC1-364D-6C6843172EF4}"/>
          </ac:spMkLst>
        </pc:spChg>
        <pc:spChg chg="mod">
          <ac:chgData name="Winnifred Mailu" userId="c788029d-0f18-414d-a1b1-3879ec0abd2e" providerId="ADAL" clId="{3A54F5AD-52F2-4F72-A441-0539FBF9C656}" dt="2026-09-01T08:34:30.631" v="1969" actId="122"/>
          <ac:spMkLst>
            <pc:docMk/>
            <pc:sldMk cId="2208812424" sldId="311"/>
            <ac:spMk id="3" creationId="{36C94621-C111-F92C-2A25-C004804309CA}"/>
          </ac:spMkLst>
        </pc:spChg>
        <pc:picChg chg="add mod">
          <ac:chgData name="Winnifred Mailu" userId="c788029d-0f18-414d-a1b1-3879ec0abd2e" providerId="ADAL" clId="{3A54F5AD-52F2-4F72-A441-0539FBF9C656}" dt="2026-08-06T13:23:59.267" v="1583" actId="26606"/>
          <ac:picMkLst>
            <pc:docMk/>
            <pc:sldMk cId="2208812424" sldId="311"/>
            <ac:picMk id="6" creationId="{C78C32AF-13A1-FBC1-7DDC-B47FD42DD350}"/>
          </ac:picMkLst>
        </pc:picChg>
      </pc:sldChg>
      <pc:sldChg chg="addSp delSp modSp new mod ord modClrScheme chgLayout">
        <pc:chgData name="Winnifred Mailu" userId="c788029d-0f18-414d-a1b1-3879ec0abd2e" providerId="ADAL" clId="{3A54F5AD-52F2-4F72-A441-0539FBF9C656}" dt="2026-09-01T08:18:58.403" v="1833"/>
        <pc:sldMkLst>
          <pc:docMk/>
          <pc:sldMk cId="2608824635" sldId="312"/>
        </pc:sldMkLst>
        <pc:spChg chg="mod ord">
          <ac:chgData name="Winnifred Mailu" userId="c788029d-0f18-414d-a1b1-3879ec0abd2e" providerId="ADAL" clId="{3A54F5AD-52F2-4F72-A441-0539FBF9C656}" dt="2026-08-06T13:10:05.077" v="1420" actId="14100"/>
          <ac:spMkLst>
            <pc:docMk/>
            <pc:sldMk cId="2608824635" sldId="312"/>
            <ac:spMk id="3" creationId="{8BF962D7-0F84-238B-55DD-67E90B88AEF0}"/>
          </ac:spMkLst>
        </pc:spChg>
        <pc:spChg chg="add mod">
          <ac:chgData name="Winnifred Mailu" userId="c788029d-0f18-414d-a1b1-3879ec0abd2e" providerId="ADAL" clId="{3A54F5AD-52F2-4F72-A441-0539FBF9C656}" dt="2026-08-06T13:21:05.816" v="1543" actId="20577"/>
          <ac:spMkLst>
            <pc:docMk/>
            <pc:sldMk cId="2608824635" sldId="312"/>
            <ac:spMk id="10" creationId="{B57F630A-183C-884E-39B8-79DF27541FC7}"/>
          </ac:spMkLst>
        </pc:spChg>
        <pc:picChg chg="add mod ord">
          <ac:chgData name="Winnifred Mailu" userId="c788029d-0f18-414d-a1b1-3879ec0abd2e" providerId="ADAL" clId="{3A54F5AD-52F2-4F72-A441-0539FBF9C656}" dt="2026-08-06T10:31:24.354" v="998" actId="26606"/>
          <ac:picMkLst>
            <pc:docMk/>
            <pc:sldMk cId="2608824635" sldId="312"/>
            <ac:picMk id="7" creationId="{7202E0AA-9E38-A6E8-EF63-EF1A235EDE12}"/>
          </ac:picMkLst>
        </pc:picChg>
      </pc:sldChg>
      <pc:sldChg chg="addSp delSp modSp new mod">
        <pc:chgData name="Winnifred Mailu" userId="c788029d-0f18-414d-a1b1-3879ec0abd2e" providerId="ADAL" clId="{3A54F5AD-52F2-4F72-A441-0539FBF9C656}" dt="2026-08-06T13:39:51.536" v="1686" actId="478"/>
        <pc:sldMkLst>
          <pc:docMk/>
          <pc:sldMk cId="1310917334" sldId="313"/>
        </pc:sldMkLst>
        <pc:spChg chg="mod">
          <ac:chgData name="Winnifred Mailu" userId="c788029d-0f18-414d-a1b1-3879ec0abd2e" providerId="ADAL" clId="{3A54F5AD-52F2-4F72-A441-0539FBF9C656}" dt="2026-08-06T09:38:53.842" v="970" actId="20577"/>
          <ac:spMkLst>
            <pc:docMk/>
            <pc:sldMk cId="1310917334" sldId="313"/>
            <ac:spMk id="2" creationId="{7DAB8506-34F5-A795-5777-05C105A7595D}"/>
          </ac:spMkLst>
        </pc:spChg>
        <pc:picChg chg="add mod">
          <ac:chgData name="Winnifred Mailu" userId="c788029d-0f18-414d-a1b1-3879ec0abd2e" providerId="ADAL" clId="{3A54F5AD-52F2-4F72-A441-0539FBF9C656}" dt="2026-08-06T09:38:40.962" v="958" actId="14100"/>
          <ac:picMkLst>
            <pc:docMk/>
            <pc:sldMk cId="1310917334" sldId="313"/>
            <ac:picMk id="8" creationId="{257CF30C-2D77-CAA3-4D30-989ACFF5CC56}"/>
          </ac:picMkLst>
        </pc:picChg>
        <pc:picChg chg="add mod">
          <ac:chgData name="Winnifred Mailu" userId="c788029d-0f18-414d-a1b1-3879ec0abd2e" providerId="ADAL" clId="{3A54F5AD-52F2-4F72-A441-0539FBF9C656}" dt="2026-08-06T09:37:27.326" v="947" actId="14100"/>
          <ac:picMkLst>
            <pc:docMk/>
            <pc:sldMk cId="1310917334" sldId="313"/>
            <ac:picMk id="10" creationId="{5AFE2005-8B7C-08F3-294B-5F27CE26D17D}"/>
          </ac:picMkLst>
        </pc:picChg>
      </pc:sldChg>
      <pc:sldChg chg="addSp delSp modSp new mod ord modClrScheme chgLayout">
        <pc:chgData name="Winnifred Mailu" userId="c788029d-0f18-414d-a1b1-3879ec0abd2e" providerId="ADAL" clId="{3A54F5AD-52F2-4F72-A441-0539FBF9C656}" dt="2026-08-06T13:37:45.467" v="1679" actId="26606"/>
        <pc:sldMkLst>
          <pc:docMk/>
          <pc:sldMk cId="546748923" sldId="314"/>
        </pc:sldMkLst>
        <pc:spChg chg="mod ord">
          <ac:chgData name="Winnifred Mailu" userId="c788029d-0f18-414d-a1b1-3879ec0abd2e" providerId="ADAL" clId="{3A54F5AD-52F2-4F72-A441-0539FBF9C656}" dt="2026-08-06T13:37:45.467" v="1679" actId="26606"/>
          <ac:spMkLst>
            <pc:docMk/>
            <pc:sldMk cId="546748923" sldId="314"/>
            <ac:spMk id="3" creationId="{DB589C29-87A5-B578-7543-5AF38FAF9665}"/>
          </ac:spMkLst>
        </pc:spChg>
        <pc:spChg chg="add mod ord">
          <ac:chgData name="Winnifred Mailu" userId="c788029d-0f18-414d-a1b1-3879ec0abd2e" providerId="ADAL" clId="{3A54F5AD-52F2-4F72-A441-0539FBF9C656}" dt="2026-08-06T13:37:45.467" v="1679" actId="26606"/>
          <ac:spMkLst>
            <pc:docMk/>
            <pc:sldMk cId="546748923" sldId="314"/>
            <ac:spMk id="6" creationId="{CA528B14-7EB4-664B-0977-AFAC6F019C19}"/>
          </ac:spMkLst>
        </pc:spChg>
        <pc:picChg chg="add mod">
          <ac:chgData name="Winnifred Mailu" userId="c788029d-0f18-414d-a1b1-3879ec0abd2e" providerId="ADAL" clId="{3A54F5AD-52F2-4F72-A441-0539FBF9C656}" dt="2026-08-06T13:37:45.467" v="1679" actId="26606"/>
          <ac:picMkLst>
            <pc:docMk/>
            <pc:sldMk cId="546748923" sldId="314"/>
            <ac:picMk id="9" creationId="{47B4E354-F1F4-39CB-DD5F-B14C0AE9282D}"/>
          </ac:picMkLst>
        </pc:picChg>
        <pc:picChg chg="add mod ord">
          <ac:chgData name="Winnifred Mailu" userId="c788029d-0f18-414d-a1b1-3879ec0abd2e" providerId="ADAL" clId="{3A54F5AD-52F2-4F72-A441-0539FBF9C656}" dt="2026-08-06T13:37:45.467" v="1679" actId="26606"/>
          <ac:picMkLst>
            <pc:docMk/>
            <pc:sldMk cId="546748923" sldId="314"/>
            <ac:picMk id="11" creationId="{855582C4-50ED-2283-1863-6C41F19DACCB}"/>
          </ac:picMkLst>
        </pc:picChg>
      </pc:sldChg>
      <pc:sldChg chg="addSp delSp modSp new mod ord">
        <pc:chgData name="Winnifred Mailu" userId="c788029d-0f18-414d-a1b1-3879ec0abd2e" providerId="ADAL" clId="{3A54F5AD-52F2-4F72-A441-0539FBF9C656}" dt="2026-08-06T13:09:06.326" v="1404" actId="255"/>
        <pc:sldMkLst>
          <pc:docMk/>
          <pc:sldMk cId="3043682008" sldId="316"/>
        </pc:sldMkLst>
        <pc:spChg chg="mod">
          <ac:chgData name="Winnifred Mailu" userId="c788029d-0f18-414d-a1b1-3879ec0abd2e" providerId="ADAL" clId="{3A54F5AD-52F2-4F72-A441-0539FBF9C656}" dt="2026-08-06T13:09:06.326" v="1404" actId="255"/>
          <ac:spMkLst>
            <pc:docMk/>
            <pc:sldMk cId="3043682008" sldId="316"/>
            <ac:spMk id="3" creationId="{81A9C7BC-9A98-F1B7-F07A-783702662288}"/>
          </ac:spMkLst>
        </pc:spChg>
        <pc:picChg chg="add mod">
          <ac:chgData name="Winnifred Mailu" userId="c788029d-0f18-414d-a1b1-3879ec0abd2e" providerId="ADAL" clId="{3A54F5AD-52F2-4F72-A441-0539FBF9C656}" dt="2026-08-06T10:58:36.770" v="1113" actId="14100"/>
          <ac:picMkLst>
            <pc:docMk/>
            <pc:sldMk cId="3043682008" sldId="316"/>
            <ac:picMk id="4" creationId="{38EDFE91-5E48-BB5D-B551-1B194EB39C9C}"/>
          </ac:picMkLst>
        </pc:picChg>
        <pc:picChg chg="add mod ord">
          <ac:chgData name="Winnifred Mailu" userId="c788029d-0f18-414d-a1b1-3879ec0abd2e" providerId="ADAL" clId="{3A54F5AD-52F2-4F72-A441-0539FBF9C656}" dt="2026-08-06T10:58:32.270" v="1112" actId="1076"/>
          <ac:picMkLst>
            <pc:docMk/>
            <pc:sldMk cId="3043682008" sldId="316"/>
            <ac:picMk id="5" creationId="{96CB141A-0525-717D-31A9-F40F3CBB153B}"/>
          </ac:picMkLst>
        </pc:picChg>
        <pc:picChg chg="add mod">
          <ac:chgData name="Winnifred Mailu" userId="c788029d-0f18-414d-a1b1-3879ec0abd2e" providerId="ADAL" clId="{3A54F5AD-52F2-4F72-A441-0539FBF9C656}" dt="2026-08-06T10:56:35.912" v="1102" actId="1076"/>
          <ac:picMkLst>
            <pc:docMk/>
            <pc:sldMk cId="3043682008" sldId="316"/>
            <ac:picMk id="9" creationId="{E01B6608-5D9D-628E-6448-45F6BD916514}"/>
          </ac:picMkLst>
        </pc:picChg>
      </pc:sldChg>
      <pc:sldChg chg="addSp delSp modSp new mod">
        <pc:chgData name="Winnifred Mailu" userId="c788029d-0f18-414d-a1b1-3879ec0abd2e" providerId="ADAL" clId="{3A54F5AD-52F2-4F72-A441-0539FBF9C656}" dt="2026-09-01T08:35:25.633" v="1973" actId="14100"/>
        <pc:sldMkLst>
          <pc:docMk/>
          <pc:sldMk cId="2271379091" sldId="317"/>
        </pc:sldMkLst>
        <pc:spChg chg="mod">
          <ac:chgData name="Winnifred Mailu" userId="c788029d-0f18-414d-a1b1-3879ec0abd2e" providerId="ADAL" clId="{3A54F5AD-52F2-4F72-A441-0539FBF9C656}" dt="2026-09-01T08:35:25.633" v="1973" actId="14100"/>
          <ac:spMkLst>
            <pc:docMk/>
            <pc:sldMk cId="2271379091" sldId="317"/>
            <ac:spMk id="3" creationId="{9E84B238-B56A-1C5B-FB2E-131153545357}"/>
          </ac:spMkLst>
        </pc:spChg>
        <pc:spChg chg="add mod">
          <ac:chgData name="Winnifred Mailu" userId="c788029d-0f18-414d-a1b1-3879ec0abd2e" providerId="ADAL" clId="{3A54F5AD-52F2-4F72-A441-0539FBF9C656}" dt="2026-08-06T12:43:49.321" v="1129" actId="2711"/>
          <ac:spMkLst>
            <pc:docMk/>
            <pc:sldMk cId="2271379091" sldId="317"/>
            <ac:spMk id="7" creationId="{6ED73AB4-FD53-DA91-33BC-7002A60A81F5}"/>
          </ac:spMkLst>
        </pc:spChg>
        <pc:picChg chg="add mod ord">
          <ac:chgData name="Winnifred Mailu" userId="c788029d-0f18-414d-a1b1-3879ec0abd2e" providerId="ADAL" clId="{3A54F5AD-52F2-4F72-A441-0539FBF9C656}" dt="2026-08-06T12:41:55.141" v="1126" actId="1076"/>
          <ac:picMkLst>
            <pc:docMk/>
            <pc:sldMk cId="2271379091" sldId="317"/>
            <ac:picMk id="5" creationId="{CB3D4BB4-ACA2-B069-289D-2712BAA5E6F6}"/>
          </ac:picMkLst>
        </pc:picChg>
        <pc:picChg chg="add mod">
          <ac:chgData name="Winnifred Mailu" userId="c788029d-0f18-414d-a1b1-3879ec0abd2e" providerId="ADAL" clId="{3A54F5AD-52F2-4F72-A441-0539FBF9C656}" dt="2026-08-06T12:41:53.394" v="1125" actId="14100"/>
          <ac:picMkLst>
            <pc:docMk/>
            <pc:sldMk cId="2271379091" sldId="317"/>
            <ac:picMk id="9" creationId="{EC9091CA-F63E-613E-7A03-CE53BAABE982}"/>
          </ac:picMkLst>
        </pc:picChg>
        <pc:picChg chg="add mod">
          <ac:chgData name="Winnifred Mailu" userId="c788029d-0f18-414d-a1b1-3879ec0abd2e" providerId="ADAL" clId="{3A54F5AD-52F2-4F72-A441-0539FBF9C656}" dt="2026-08-06T12:50:36.438" v="1132" actId="14100"/>
          <ac:picMkLst>
            <pc:docMk/>
            <pc:sldMk cId="2271379091" sldId="317"/>
            <ac:picMk id="11" creationId="{0EAD4738-51A4-A1DE-DF21-3BB30B7975A0}"/>
          </ac:picMkLst>
        </pc:picChg>
      </pc:sldChg>
      <pc:sldChg chg="addSp delSp modSp new mod">
        <pc:chgData name="Winnifred Mailu" userId="c788029d-0f18-414d-a1b1-3879ec0abd2e" providerId="ADAL" clId="{3A54F5AD-52F2-4F72-A441-0539FBF9C656}" dt="2026-08-06T13:08:43.227" v="1400" actId="403"/>
        <pc:sldMkLst>
          <pc:docMk/>
          <pc:sldMk cId="3428539343" sldId="318"/>
        </pc:sldMkLst>
        <pc:spChg chg="mod">
          <ac:chgData name="Winnifred Mailu" userId="c788029d-0f18-414d-a1b1-3879ec0abd2e" providerId="ADAL" clId="{3A54F5AD-52F2-4F72-A441-0539FBF9C656}" dt="2026-08-06T13:08:43.227" v="1400" actId="403"/>
          <ac:spMkLst>
            <pc:docMk/>
            <pc:sldMk cId="3428539343" sldId="318"/>
            <ac:spMk id="3" creationId="{B72E25C4-B75A-F926-E8CD-FACC0CFB78DF}"/>
          </ac:spMkLst>
        </pc:spChg>
        <pc:spChg chg="add mod">
          <ac:chgData name="Winnifred Mailu" userId="c788029d-0f18-414d-a1b1-3879ec0abd2e" providerId="ADAL" clId="{3A54F5AD-52F2-4F72-A441-0539FBF9C656}" dt="2026-08-06T13:08:10.623" v="1369" actId="403"/>
          <ac:spMkLst>
            <pc:docMk/>
            <pc:sldMk cId="3428539343" sldId="318"/>
            <ac:spMk id="12" creationId="{C109263B-AF76-BF72-B531-50C3E8205980}"/>
          </ac:spMkLst>
        </pc:spChg>
        <pc:picChg chg="add mod ord">
          <ac:chgData name="Winnifred Mailu" userId="c788029d-0f18-414d-a1b1-3879ec0abd2e" providerId="ADAL" clId="{3A54F5AD-52F2-4F72-A441-0539FBF9C656}" dt="2026-08-06T13:00:51.255" v="1188" actId="1076"/>
          <ac:picMkLst>
            <pc:docMk/>
            <pc:sldMk cId="3428539343" sldId="318"/>
            <ac:picMk id="5" creationId="{B5607937-F8B7-2002-5389-E4DF7E5FE58A}"/>
          </ac:picMkLst>
        </pc:picChg>
        <pc:picChg chg="add mod">
          <ac:chgData name="Winnifred Mailu" userId="c788029d-0f18-414d-a1b1-3879ec0abd2e" providerId="ADAL" clId="{3A54F5AD-52F2-4F72-A441-0539FBF9C656}" dt="2026-08-06T13:00:54.520" v="1189" actId="1076"/>
          <ac:picMkLst>
            <pc:docMk/>
            <pc:sldMk cId="3428539343" sldId="318"/>
            <ac:picMk id="7" creationId="{A17A4269-02FA-6043-1BE5-E8DC64D09699}"/>
          </ac:picMkLst>
        </pc:picChg>
        <pc:picChg chg="add mod">
          <ac:chgData name="Winnifred Mailu" userId="c788029d-0f18-414d-a1b1-3879ec0abd2e" providerId="ADAL" clId="{3A54F5AD-52F2-4F72-A441-0539FBF9C656}" dt="2026-08-06T13:01:02.715" v="1191" actId="1076"/>
          <ac:picMkLst>
            <pc:docMk/>
            <pc:sldMk cId="3428539343" sldId="318"/>
            <ac:picMk id="11" creationId="{9D26FC09-D3F0-3EEC-AA84-745BA061D3AA}"/>
          </ac:picMkLst>
        </pc:picChg>
      </pc:sldChg>
      <pc:sldChg chg="addSp delSp modSp new mod">
        <pc:chgData name="Winnifred Mailu" userId="c788029d-0f18-414d-a1b1-3879ec0abd2e" providerId="ADAL" clId="{3A54F5AD-52F2-4F72-A441-0539FBF9C656}" dt="2026-08-06T13:44:42.468" v="1729" actId="20577"/>
        <pc:sldMkLst>
          <pc:docMk/>
          <pc:sldMk cId="4041755102" sldId="319"/>
        </pc:sldMkLst>
        <pc:spChg chg="mod">
          <ac:chgData name="Winnifred Mailu" userId="c788029d-0f18-414d-a1b1-3879ec0abd2e" providerId="ADAL" clId="{3A54F5AD-52F2-4F72-A441-0539FBF9C656}" dt="2026-08-06T13:22:19.219" v="1575" actId="255"/>
          <ac:spMkLst>
            <pc:docMk/>
            <pc:sldMk cId="4041755102" sldId="319"/>
            <ac:spMk id="3" creationId="{014A940A-7E36-995A-DFBC-9F5DC32FC85F}"/>
          </ac:spMkLst>
        </pc:spChg>
        <pc:picChg chg="add mod ord">
          <ac:chgData name="Winnifred Mailu" userId="c788029d-0f18-414d-a1b1-3879ec0abd2e" providerId="ADAL" clId="{3A54F5AD-52F2-4F72-A441-0539FBF9C656}" dt="2026-08-06T13:43:59.840" v="1692" actId="14100"/>
          <ac:picMkLst>
            <pc:docMk/>
            <pc:sldMk cId="4041755102" sldId="319"/>
            <ac:picMk id="5" creationId="{EF1EE41A-A7E4-2E1C-F26A-C50A54E7D6D2}"/>
          </ac:picMkLst>
        </pc:picChg>
        <pc:picChg chg="add mod">
          <ac:chgData name="Winnifred Mailu" userId="c788029d-0f18-414d-a1b1-3879ec0abd2e" providerId="ADAL" clId="{3A54F5AD-52F2-4F72-A441-0539FBF9C656}" dt="2026-08-06T13:44:09.004" v="1694" actId="1076"/>
          <ac:picMkLst>
            <pc:docMk/>
            <pc:sldMk cId="4041755102" sldId="319"/>
            <ac:picMk id="7" creationId="{8FF5D459-E034-CF37-E034-1E04563A54A5}"/>
          </ac:picMkLst>
        </pc:picChg>
        <pc:picChg chg="add mod">
          <ac:chgData name="Winnifred Mailu" userId="c788029d-0f18-414d-a1b1-3879ec0abd2e" providerId="ADAL" clId="{3A54F5AD-52F2-4F72-A441-0539FBF9C656}" dt="2026-08-06T13:43:48.948" v="1690" actId="14100"/>
          <ac:picMkLst>
            <pc:docMk/>
            <pc:sldMk cId="4041755102" sldId="319"/>
            <ac:picMk id="9" creationId="{0D08979C-AA37-6875-1A44-D318F1F71289}"/>
          </ac:picMkLst>
        </pc:picChg>
      </pc:sldChg>
      <pc:sldChg chg="addSp delSp modSp new mod ord">
        <pc:chgData name="Winnifred Mailu" userId="c788029d-0f18-414d-a1b1-3879ec0abd2e" providerId="ADAL" clId="{3A54F5AD-52F2-4F72-A441-0539FBF9C656}" dt="2026-09-01T08:33:22.158" v="1963"/>
        <pc:sldMkLst>
          <pc:docMk/>
          <pc:sldMk cId="345863095" sldId="321"/>
        </pc:sldMkLst>
        <pc:spChg chg="mod">
          <ac:chgData name="Winnifred Mailu" userId="c788029d-0f18-414d-a1b1-3879ec0abd2e" providerId="ADAL" clId="{3A54F5AD-52F2-4F72-A441-0539FBF9C656}" dt="2026-09-01T08:32:58.804" v="1961" actId="5793"/>
          <ac:spMkLst>
            <pc:docMk/>
            <pc:sldMk cId="345863095" sldId="321"/>
            <ac:spMk id="2" creationId="{7E4134F1-7B11-E476-F9B3-446E3BDF8FBC}"/>
          </ac:spMkLst>
        </pc:spChg>
        <pc:spChg chg="mod">
          <ac:chgData name="Winnifred Mailu" userId="c788029d-0f18-414d-a1b1-3879ec0abd2e" providerId="ADAL" clId="{3A54F5AD-52F2-4F72-A441-0539FBF9C656}" dt="2026-09-01T08:26:46.092" v="1944" actId="403"/>
          <ac:spMkLst>
            <pc:docMk/>
            <pc:sldMk cId="345863095" sldId="321"/>
            <ac:spMk id="3" creationId="{FF7E5AF3-D5C0-5C8B-4685-F89BAB81DEA7}"/>
          </ac:spMkLst>
        </pc:spChg>
        <pc:picChg chg="add mod">
          <ac:chgData name="Winnifred Mailu" userId="c788029d-0f18-414d-a1b1-3879ec0abd2e" providerId="ADAL" clId="{3A54F5AD-52F2-4F72-A441-0539FBF9C656}" dt="2026-09-01T08:32:50.257" v="1958" actId="14100"/>
          <ac:picMkLst>
            <pc:docMk/>
            <pc:sldMk cId="345863095" sldId="321"/>
            <ac:picMk id="7" creationId="{D8654973-FDD7-63B1-2BB5-C73159B6BA18}"/>
          </ac:picMkLst>
        </pc:picChg>
      </pc:sldChg>
      <pc:sldChg chg="modSp mod">
        <pc:chgData name="Winnifred Mailu" userId="c788029d-0f18-414d-a1b1-3879ec0abd2e" providerId="ADAL" clId="{3A54F5AD-52F2-4F72-A441-0539FBF9C656}" dt="2026-09-03T08:04:54.714" v="1974" actId="20577"/>
        <pc:sldMkLst>
          <pc:docMk/>
          <pc:sldMk cId="3516803190" sldId="355"/>
        </pc:sldMkLst>
        <pc:spChg chg="mod">
          <ac:chgData name="Winnifred Mailu" userId="c788029d-0f18-414d-a1b1-3879ec0abd2e" providerId="ADAL" clId="{3A54F5AD-52F2-4F72-A441-0539FBF9C656}" dt="2026-09-03T08:04:54.714" v="1974" actId="20577"/>
          <ac:spMkLst>
            <pc:docMk/>
            <pc:sldMk cId="3516803190" sldId="355"/>
            <ac:spMk id="15" creationId="{B22D5FEB-EBD6-49CE-7482-CFF2F97E4E4B}"/>
          </ac:spMkLst>
        </pc:spChg>
      </pc:sldChg>
    </pc:docChg>
  </pc:docChgLst>
  <pc:docChgLst>
    <pc:chgData name="Ann Hatton" userId="529d22d8-e3c7-4088-995f-21b81436ebef" providerId="ADAL" clId="{CC64F613-2604-448B-9FEE-B5B72C71D8FA}"/>
    <pc:docChg chg="undo custSel addSld delSld modSld sldOrd">
      <pc:chgData name="Ann Hatton" userId="529d22d8-e3c7-4088-995f-21b81436ebef" providerId="ADAL" clId="{CC64F613-2604-448B-9FEE-B5B72C71D8FA}" dt="2026-09-02T09:03:59.199" v="354" actId="1076"/>
      <pc:docMkLst>
        <pc:docMk/>
      </pc:docMkLst>
      <pc:sldChg chg="modSp mod">
        <pc:chgData name="Ann Hatton" userId="529d22d8-e3c7-4088-995f-21b81436ebef" providerId="ADAL" clId="{CC64F613-2604-448B-9FEE-B5B72C71D8FA}" dt="2026-09-01T09:23:26.677" v="133" actId="14100"/>
        <pc:sldMkLst>
          <pc:docMk/>
          <pc:sldMk cId="3490415147" sldId="258"/>
        </pc:sldMkLst>
        <pc:spChg chg="mod">
          <ac:chgData name="Ann Hatton" userId="529d22d8-e3c7-4088-995f-21b81436ebef" providerId="ADAL" clId="{CC64F613-2604-448B-9FEE-B5B72C71D8FA}" dt="2026-09-01T09:23:26.677" v="133" actId="14100"/>
          <ac:spMkLst>
            <pc:docMk/>
            <pc:sldMk cId="3490415147" sldId="258"/>
            <ac:spMk id="3" creationId="{CC75DE01-DE14-96A6-CDE3-1CAED73A25DF}"/>
          </ac:spMkLst>
        </pc:spChg>
      </pc:sldChg>
      <pc:sldChg chg="modSp add mod">
        <pc:chgData name="Ann Hatton" userId="529d22d8-e3c7-4088-995f-21b81436ebef" providerId="ADAL" clId="{CC64F613-2604-448B-9FEE-B5B72C71D8FA}" dt="2026-09-01T10:24:21.751" v="181" actId="20577"/>
        <pc:sldMkLst>
          <pc:docMk/>
          <pc:sldMk cId="145114668" sldId="301"/>
        </pc:sldMkLst>
        <pc:spChg chg="mod">
          <ac:chgData name="Ann Hatton" userId="529d22d8-e3c7-4088-995f-21b81436ebef" providerId="ADAL" clId="{CC64F613-2604-448B-9FEE-B5B72C71D8FA}" dt="2026-09-01T10:24:21.751" v="181" actId="20577"/>
          <ac:spMkLst>
            <pc:docMk/>
            <pc:sldMk cId="145114668" sldId="301"/>
            <ac:spMk id="6147" creationId="{F65BDD89-D6E0-972D-2A48-4A41D3419D67}"/>
          </ac:spMkLst>
        </pc:spChg>
      </pc:sldChg>
      <pc:sldChg chg="modSp mod">
        <pc:chgData name="Ann Hatton" userId="529d22d8-e3c7-4088-995f-21b81436ebef" providerId="ADAL" clId="{CC64F613-2604-448B-9FEE-B5B72C71D8FA}" dt="2026-09-01T14:03:45.460" v="293" actId="1076"/>
        <pc:sldMkLst>
          <pc:docMk/>
          <pc:sldMk cId="4114861594" sldId="310"/>
        </pc:sldMkLst>
        <pc:spChg chg="mod">
          <ac:chgData name="Ann Hatton" userId="529d22d8-e3c7-4088-995f-21b81436ebef" providerId="ADAL" clId="{CC64F613-2604-448B-9FEE-B5B72C71D8FA}" dt="2026-09-01T09:26:14.786" v="170" actId="14100"/>
          <ac:spMkLst>
            <pc:docMk/>
            <pc:sldMk cId="4114861594" sldId="310"/>
            <ac:spMk id="2" creationId="{5DDA3117-FE32-0A2A-496A-239688535AE6}"/>
          </ac:spMkLst>
        </pc:spChg>
        <pc:spChg chg="mod">
          <ac:chgData name="Ann Hatton" userId="529d22d8-e3c7-4088-995f-21b81436ebef" providerId="ADAL" clId="{CC64F613-2604-448B-9FEE-B5B72C71D8FA}" dt="2026-09-01T14:03:45.460" v="293" actId="1076"/>
          <ac:spMkLst>
            <pc:docMk/>
            <pc:sldMk cId="4114861594" sldId="310"/>
            <ac:spMk id="3" creationId="{A551CA38-E98A-9DB8-88F1-38C3E6AABA11}"/>
          </ac:spMkLst>
        </pc:spChg>
        <pc:picChg chg="mod">
          <ac:chgData name="Ann Hatton" userId="529d22d8-e3c7-4088-995f-21b81436ebef" providerId="ADAL" clId="{CC64F613-2604-448B-9FEE-B5B72C71D8FA}" dt="2026-09-01T09:26:08.368" v="168" actId="1076"/>
          <ac:picMkLst>
            <pc:docMk/>
            <pc:sldMk cId="4114861594" sldId="310"/>
            <ac:picMk id="5" creationId="{741C7295-F135-28E9-80B5-B6DD759A1845}"/>
          </ac:picMkLst>
        </pc:picChg>
        <pc:picChg chg="mod">
          <ac:chgData name="Ann Hatton" userId="529d22d8-e3c7-4088-995f-21b81436ebef" providerId="ADAL" clId="{CC64F613-2604-448B-9FEE-B5B72C71D8FA}" dt="2026-09-01T09:26:10.358" v="169" actId="14100"/>
          <ac:picMkLst>
            <pc:docMk/>
            <pc:sldMk cId="4114861594" sldId="310"/>
            <ac:picMk id="8" creationId="{286BEB5C-63E6-6D5D-27E9-1AADD31ACD6E}"/>
          </ac:picMkLst>
        </pc:picChg>
      </pc:sldChg>
      <pc:sldChg chg="addSp modSp mod">
        <pc:chgData name="Ann Hatton" userId="529d22d8-e3c7-4088-995f-21b81436ebef" providerId="ADAL" clId="{CC64F613-2604-448B-9FEE-B5B72C71D8FA}" dt="2026-09-02T09:03:59.199" v="354" actId="1076"/>
        <pc:sldMkLst>
          <pc:docMk/>
          <pc:sldMk cId="2208812424" sldId="311"/>
        </pc:sldMkLst>
        <pc:spChg chg="mod">
          <ac:chgData name="Ann Hatton" userId="529d22d8-e3c7-4088-995f-21b81436ebef" providerId="ADAL" clId="{CC64F613-2604-448B-9FEE-B5B72C71D8FA}" dt="2026-09-02T09:03:59.199" v="354" actId="1076"/>
          <ac:spMkLst>
            <pc:docMk/>
            <pc:sldMk cId="2208812424" sldId="311"/>
            <ac:spMk id="2" creationId="{D0D36389-C634-BCC1-364D-6C6843172EF4}"/>
          </ac:spMkLst>
        </pc:spChg>
        <pc:spChg chg="mod">
          <ac:chgData name="Ann Hatton" userId="529d22d8-e3c7-4088-995f-21b81436ebef" providerId="ADAL" clId="{CC64F613-2604-448B-9FEE-B5B72C71D8FA}" dt="2026-09-01T14:03:52.085" v="294" actId="1076"/>
          <ac:spMkLst>
            <pc:docMk/>
            <pc:sldMk cId="2208812424" sldId="311"/>
            <ac:spMk id="3" creationId="{36C94621-C111-F92C-2A25-C004804309CA}"/>
          </ac:spMkLst>
        </pc:spChg>
        <pc:spChg chg="add mod">
          <ac:chgData name="Ann Hatton" userId="529d22d8-e3c7-4088-995f-21b81436ebef" providerId="ADAL" clId="{CC64F613-2604-448B-9FEE-B5B72C71D8FA}" dt="2026-09-01T14:00:25.227" v="234" actId="1076"/>
          <ac:spMkLst>
            <pc:docMk/>
            <pc:sldMk cId="2208812424" sldId="311"/>
            <ac:spMk id="4" creationId="{39244010-28E8-A643-81A8-EE9286B0E7E1}"/>
          </ac:spMkLst>
        </pc:spChg>
        <pc:picChg chg="mod">
          <ac:chgData name="Ann Hatton" userId="529d22d8-e3c7-4088-995f-21b81436ebef" providerId="ADAL" clId="{CC64F613-2604-448B-9FEE-B5B72C71D8FA}" dt="2026-09-01T14:00:23.496" v="233" actId="1076"/>
          <ac:picMkLst>
            <pc:docMk/>
            <pc:sldMk cId="2208812424" sldId="311"/>
            <ac:picMk id="6" creationId="{C78C32AF-13A1-FBC1-7DDC-B47FD42DD350}"/>
          </ac:picMkLst>
        </pc:picChg>
      </pc:sldChg>
      <pc:sldChg chg="modSp mod">
        <pc:chgData name="Ann Hatton" userId="529d22d8-e3c7-4088-995f-21b81436ebef" providerId="ADAL" clId="{CC64F613-2604-448B-9FEE-B5B72C71D8FA}" dt="2026-09-01T14:03:57.722" v="295" actId="1076"/>
        <pc:sldMkLst>
          <pc:docMk/>
          <pc:sldMk cId="2608824635" sldId="312"/>
        </pc:sldMkLst>
        <pc:spChg chg="mod">
          <ac:chgData name="Ann Hatton" userId="529d22d8-e3c7-4088-995f-21b81436ebef" providerId="ADAL" clId="{CC64F613-2604-448B-9FEE-B5B72C71D8FA}" dt="2026-09-01T14:03:57.722" v="295" actId="1076"/>
          <ac:spMkLst>
            <pc:docMk/>
            <pc:sldMk cId="2608824635" sldId="312"/>
            <ac:spMk id="3" creationId="{8BF962D7-0F84-238B-55DD-67E90B88AEF0}"/>
          </ac:spMkLst>
        </pc:spChg>
        <pc:spChg chg="mod">
          <ac:chgData name="Ann Hatton" userId="529d22d8-e3c7-4088-995f-21b81436ebef" providerId="ADAL" clId="{CC64F613-2604-448B-9FEE-B5B72C71D8FA}" dt="2026-09-01T13:59:28.152" v="187" actId="21"/>
          <ac:spMkLst>
            <pc:docMk/>
            <pc:sldMk cId="2608824635" sldId="312"/>
            <ac:spMk id="10" creationId="{B57F630A-183C-884E-39B8-79DF27541FC7}"/>
          </ac:spMkLst>
        </pc:spChg>
        <pc:picChg chg="mod">
          <ac:chgData name="Ann Hatton" userId="529d22d8-e3c7-4088-995f-21b81436ebef" providerId="ADAL" clId="{CC64F613-2604-448B-9FEE-B5B72C71D8FA}" dt="2026-09-01T13:59:39.147" v="191" actId="14100"/>
          <ac:picMkLst>
            <pc:docMk/>
            <pc:sldMk cId="2608824635" sldId="312"/>
            <ac:picMk id="7" creationId="{7202E0AA-9E38-A6E8-EF63-EF1A235EDE12}"/>
          </ac:picMkLst>
        </pc:picChg>
      </pc:sldChg>
      <pc:sldChg chg="modSp mod">
        <pc:chgData name="Ann Hatton" userId="529d22d8-e3c7-4088-995f-21b81436ebef" providerId="ADAL" clId="{CC64F613-2604-448B-9FEE-B5B72C71D8FA}" dt="2026-09-02T09:03:29.383" v="352" actId="20577"/>
        <pc:sldMkLst>
          <pc:docMk/>
          <pc:sldMk cId="1310917334" sldId="313"/>
        </pc:sldMkLst>
        <pc:spChg chg="mod">
          <ac:chgData name="Ann Hatton" userId="529d22d8-e3c7-4088-995f-21b81436ebef" providerId="ADAL" clId="{CC64F613-2604-448B-9FEE-B5B72C71D8FA}" dt="2026-09-01T14:02:38.700" v="284" actId="20577"/>
          <ac:spMkLst>
            <pc:docMk/>
            <pc:sldMk cId="1310917334" sldId="313"/>
            <ac:spMk id="2" creationId="{7DAB8506-34F5-A795-5777-05C105A7595D}"/>
          </ac:spMkLst>
        </pc:spChg>
        <pc:spChg chg="mod">
          <ac:chgData name="Ann Hatton" userId="529d22d8-e3c7-4088-995f-21b81436ebef" providerId="ADAL" clId="{CC64F613-2604-448B-9FEE-B5B72C71D8FA}" dt="2026-09-02T09:03:29.383" v="352" actId="20577"/>
          <ac:spMkLst>
            <pc:docMk/>
            <pc:sldMk cId="1310917334" sldId="313"/>
            <ac:spMk id="3" creationId="{FA2C9839-63D1-3AB5-8392-378813FF36B5}"/>
          </ac:spMkLst>
        </pc:spChg>
      </pc:sldChg>
      <pc:sldChg chg="modSp mod">
        <pc:chgData name="Ann Hatton" userId="529d22d8-e3c7-4088-995f-21b81436ebef" providerId="ADAL" clId="{CC64F613-2604-448B-9FEE-B5B72C71D8FA}" dt="2026-09-01T14:03:19.034" v="291" actId="1076"/>
        <pc:sldMkLst>
          <pc:docMk/>
          <pc:sldMk cId="3043682008" sldId="316"/>
        </pc:sldMkLst>
        <pc:spChg chg="mod">
          <ac:chgData name="Ann Hatton" userId="529d22d8-e3c7-4088-995f-21b81436ebef" providerId="ADAL" clId="{CC64F613-2604-448B-9FEE-B5B72C71D8FA}" dt="2026-09-01T14:03:19.034" v="291" actId="1076"/>
          <ac:spMkLst>
            <pc:docMk/>
            <pc:sldMk cId="3043682008" sldId="316"/>
            <ac:spMk id="3" creationId="{81A9C7BC-9A98-F1B7-F07A-783702662288}"/>
          </ac:spMkLst>
        </pc:spChg>
        <pc:picChg chg="mod">
          <ac:chgData name="Ann Hatton" userId="529d22d8-e3c7-4088-995f-21b81436ebef" providerId="ADAL" clId="{CC64F613-2604-448B-9FEE-B5B72C71D8FA}" dt="2026-09-01T09:18:35.496" v="12" actId="1076"/>
          <ac:picMkLst>
            <pc:docMk/>
            <pc:sldMk cId="3043682008" sldId="316"/>
            <ac:picMk id="4" creationId="{38EDFE91-5E48-BB5D-B551-1B194EB39C9C}"/>
          </ac:picMkLst>
        </pc:picChg>
        <pc:picChg chg="mod">
          <ac:chgData name="Ann Hatton" userId="529d22d8-e3c7-4088-995f-21b81436ebef" providerId="ADAL" clId="{CC64F613-2604-448B-9FEE-B5B72C71D8FA}" dt="2026-09-01T09:18:31.232" v="10" actId="1076"/>
          <ac:picMkLst>
            <pc:docMk/>
            <pc:sldMk cId="3043682008" sldId="316"/>
            <ac:picMk id="5" creationId="{96CB141A-0525-717D-31A9-F40F3CBB153B}"/>
          </ac:picMkLst>
        </pc:picChg>
        <pc:picChg chg="mod">
          <ac:chgData name="Ann Hatton" userId="529d22d8-e3c7-4088-995f-21b81436ebef" providerId="ADAL" clId="{CC64F613-2604-448B-9FEE-B5B72C71D8FA}" dt="2026-09-01T09:18:38.556" v="13" actId="14100"/>
          <ac:picMkLst>
            <pc:docMk/>
            <pc:sldMk cId="3043682008" sldId="316"/>
            <ac:picMk id="9" creationId="{E01B6608-5D9D-628E-6448-45F6BD916514}"/>
          </ac:picMkLst>
        </pc:picChg>
      </pc:sldChg>
      <pc:sldChg chg="modSp mod">
        <pc:chgData name="Ann Hatton" userId="529d22d8-e3c7-4088-995f-21b81436ebef" providerId="ADAL" clId="{CC64F613-2604-448B-9FEE-B5B72C71D8FA}" dt="2026-09-01T14:03:14.577" v="290" actId="1076"/>
        <pc:sldMkLst>
          <pc:docMk/>
          <pc:sldMk cId="2271379091" sldId="317"/>
        </pc:sldMkLst>
        <pc:spChg chg="mod">
          <ac:chgData name="Ann Hatton" userId="529d22d8-e3c7-4088-995f-21b81436ebef" providerId="ADAL" clId="{CC64F613-2604-448B-9FEE-B5B72C71D8FA}" dt="2026-09-01T14:03:14.577" v="290" actId="1076"/>
          <ac:spMkLst>
            <pc:docMk/>
            <pc:sldMk cId="2271379091" sldId="317"/>
            <ac:spMk id="3" creationId="{9E84B238-B56A-1C5B-FB2E-131153545357}"/>
          </ac:spMkLst>
        </pc:spChg>
        <pc:spChg chg="mod">
          <ac:chgData name="Ann Hatton" userId="529d22d8-e3c7-4088-995f-21b81436ebef" providerId="ADAL" clId="{CC64F613-2604-448B-9FEE-B5B72C71D8FA}" dt="2026-09-01T09:19:40.507" v="25" actId="1076"/>
          <ac:spMkLst>
            <pc:docMk/>
            <pc:sldMk cId="2271379091" sldId="317"/>
            <ac:spMk id="7" creationId="{6ED73AB4-FD53-DA91-33BC-7002A60A81F5}"/>
          </ac:spMkLst>
        </pc:spChg>
        <pc:picChg chg="mod">
          <ac:chgData name="Ann Hatton" userId="529d22d8-e3c7-4088-995f-21b81436ebef" providerId="ADAL" clId="{CC64F613-2604-448B-9FEE-B5B72C71D8FA}" dt="2026-09-01T09:19:26.202" v="20" actId="1076"/>
          <ac:picMkLst>
            <pc:docMk/>
            <pc:sldMk cId="2271379091" sldId="317"/>
            <ac:picMk id="5" creationId="{CB3D4BB4-ACA2-B069-289D-2712BAA5E6F6}"/>
          </ac:picMkLst>
        </pc:picChg>
        <pc:picChg chg="mod">
          <ac:chgData name="Ann Hatton" userId="529d22d8-e3c7-4088-995f-21b81436ebef" providerId="ADAL" clId="{CC64F613-2604-448B-9FEE-B5B72C71D8FA}" dt="2026-09-01T09:19:29.294" v="21" actId="1076"/>
          <ac:picMkLst>
            <pc:docMk/>
            <pc:sldMk cId="2271379091" sldId="317"/>
            <ac:picMk id="9" creationId="{EC9091CA-F63E-613E-7A03-CE53BAABE982}"/>
          </ac:picMkLst>
        </pc:picChg>
        <pc:picChg chg="mod">
          <ac:chgData name="Ann Hatton" userId="529d22d8-e3c7-4088-995f-21b81436ebef" providerId="ADAL" clId="{CC64F613-2604-448B-9FEE-B5B72C71D8FA}" dt="2026-09-01T09:19:44.675" v="26"/>
          <ac:picMkLst>
            <pc:docMk/>
            <pc:sldMk cId="2271379091" sldId="317"/>
            <ac:picMk id="11" creationId="{0EAD4738-51A4-A1DE-DF21-3BB30B7975A0}"/>
          </ac:picMkLst>
        </pc:picChg>
      </pc:sldChg>
      <pc:sldChg chg="modSp mod">
        <pc:chgData name="Ann Hatton" userId="529d22d8-e3c7-4088-995f-21b81436ebef" providerId="ADAL" clId="{CC64F613-2604-448B-9FEE-B5B72C71D8FA}" dt="2026-09-02T09:03:37.217" v="353" actId="20577"/>
        <pc:sldMkLst>
          <pc:docMk/>
          <pc:sldMk cId="3428539343" sldId="318"/>
        </pc:sldMkLst>
        <pc:spChg chg="mod">
          <ac:chgData name="Ann Hatton" userId="529d22d8-e3c7-4088-995f-21b81436ebef" providerId="ADAL" clId="{CC64F613-2604-448B-9FEE-B5B72C71D8FA}" dt="2026-09-02T09:03:37.217" v="353" actId="20577"/>
          <ac:spMkLst>
            <pc:docMk/>
            <pc:sldMk cId="3428539343" sldId="318"/>
            <ac:spMk id="3" creationId="{B72E25C4-B75A-F926-E8CD-FACC0CFB78DF}"/>
          </ac:spMkLst>
        </pc:spChg>
        <pc:spChg chg="mod">
          <ac:chgData name="Ann Hatton" userId="529d22d8-e3c7-4088-995f-21b81436ebef" providerId="ADAL" clId="{CC64F613-2604-448B-9FEE-B5B72C71D8FA}" dt="2026-09-01T09:21:48.610" v="60" actId="1076"/>
          <ac:spMkLst>
            <pc:docMk/>
            <pc:sldMk cId="3428539343" sldId="318"/>
            <ac:spMk id="12" creationId="{C109263B-AF76-BF72-B531-50C3E8205980}"/>
          </ac:spMkLst>
        </pc:spChg>
        <pc:picChg chg="mod">
          <ac:chgData name="Ann Hatton" userId="529d22d8-e3c7-4088-995f-21b81436ebef" providerId="ADAL" clId="{CC64F613-2604-448B-9FEE-B5B72C71D8FA}" dt="2026-09-01T09:21:34.689" v="55" actId="1076"/>
          <ac:picMkLst>
            <pc:docMk/>
            <pc:sldMk cId="3428539343" sldId="318"/>
            <ac:picMk id="5" creationId="{B5607937-F8B7-2002-5389-E4DF7E5FE58A}"/>
          </ac:picMkLst>
        </pc:picChg>
        <pc:picChg chg="mod modCrop">
          <ac:chgData name="Ann Hatton" userId="529d22d8-e3c7-4088-995f-21b81436ebef" providerId="ADAL" clId="{CC64F613-2604-448B-9FEE-B5B72C71D8FA}" dt="2026-09-01T09:21:36.319" v="56" actId="1076"/>
          <ac:picMkLst>
            <pc:docMk/>
            <pc:sldMk cId="3428539343" sldId="318"/>
            <ac:picMk id="7" creationId="{A17A4269-02FA-6043-1BE5-E8DC64D09699}"/>
          </ac:picMkLst>
        </pc:picChg>
      </pc:sldChg>
      <pc:sldChg chg="delSp modSp mod">
        <pc:chgData name="Ann Hatton" userId="529d22d8-e3c7-4088-995f-21b81436ebef" providerId="ADAL" clId="{CC64F613-2604-448B-9FEE-B5B72C71D8FA}" dt="2026-09-01T09:23:14.977" v="132" actId="14100"/>
        <pc:sldMkLst>
          <pc:docMk/>
          <pc:sldMk cId="4041755102" sldId="319"/>
        </pc:sldMkLst>
        <pc:spChg chg="mod">
          <ac:chgData name="Ann Hatton" userId="529d22d8-e3c7-4088-995f-21b81436ebef" providerId="ADAL" clId="{CC64F613-2604-448B-9FEE-B5B72C71D8FA}" dt="2026-09-01T09:22:39.926" v="118" actId="1076"/>
          <ac:spMkLst>
            <pc:docMk/>
            <pc:sldMk cId="4041755102" sldId="319"/>
            <ac:spMk id="3" creationId="{014A940A-7E36-995A-DFBC-9F5DC32FC85F}"/>
          </ac:spMkLst>
        </pc:spChg>
        <pc:picChg chg="mod">
          <ac:chgData name="Ann Hatton" userId="529d22d8-e3c7-4088-995f-21b81436ebef" providerId="ADAL" clId="{CC64F613-2604-448B-9FEE-B5B72C71D8FA}" dt="2026-09-01T09:23:09.698" v="130" actId="1076"/>
          <ac:picMkLst>
            <pc:docMk/>
            <pc:sldMk cId="4041755102" sldId="319"/>
            <ac:picMk id="5" creationId="{EF1EE41A-A7E4-2E1C-F26A-C50A54E7D6D2}"/>
          </ac:picMkLst>
        </pc:picChg>
        <pc:picChg chg="mod">
          <ac:chgData name="Ann Hatton" userId="529d22d8-e3c7-4088-995f-21b81436ebef" providerId="ADAL" clId="{CC64F613-2604-448B-9FEE-B5B72C71D8FA}" dt="2026-09-01T09:23:14.977" v="132" actId="14100"/>
          <ac:picMkLst>
            <pc:docMk/>
            <pc:sldMk cId="4041755102" sldId="319"/>
            <ac:picMk id="7" creationId="{8FF5D459-E034-CF37-E034-1E04563A54A5}"/>
          </ac:picMkLst>
        </pc:picChg>
        <pc:picChg chg="mod modCrop">
          <ac:chgData name="Ann Hatton" userId="529d22d8-e3c7-4088-995f-21b81436ebef" providerId="ADAL" clId="{CC64F613-2604-448B-9FEE-B5B72C71D8FA}" dt="2026-09-01T09:23:08.027" v="129" actId="1076"/>
          <ac:picMkLst>
            <pc:docMk/>
            <pc:sldMk cId="4041755102" sldId="319"/>
            <ac:picMk id="9" creationId="{0D08979C-AA37-6875-1A44-D318F1F71289}"/>
          </ac:picMkLst>
        </pc:picChg>
      </pc:sldChg>
      <pc:sldChg chg="modSp mod">
        <pc:chgData name="Ann Hatton" userId="529d22d8-e3c7-4088-995f-21b81436ebef" providerId="ADAL" clId="{CC64F613-2604-448B-9FEE-B5B72C71D8FA}" dt="2026-09-01T14:04:04.172" v="296" actId="1076"/>
        <pc:sldMkLst>
          <pc:docMk/>
          <pc:sldMk cId="345863095" sldId="321"/>
        </pc:sldMkLst>
        <pc:spChg chg="mod">
          <ac:chgData name="Ann Hatton" userId="529d22d8-e3c7-4088-995f-21b81436ebef" providerId="ADAL" clId="{CC64F613-2604-448B-9FEE-B5B72C71D8FA}" dt="2026-09-01T09:25:08.780" v="161" actId="5793"/>
          <ac:spMkLst>
            <pc:docMk/>
            <pc:sldMk cId="345863095" sldId="321"/>
            <ac:spMk id="2" creationId="{7E4134F1-7B11-E476-F9B3-446E3BDF8FBC}"/>
          </ac:spMkLst>
        </pc:spChg>
        <pc:spChg chg="mod">
          <ac:chgData name="Ann Hatton" userId="529d22d8-e3c7-4088-995f-21b81436ebef" providerId="ADAL" clId="{CC64F613-2604-448B-9FEE-B5B72C71D8FA}" dt="2026-09-01T14:04:04.172" v="296" actId="1076"/>
          <ac:spMkLst>
            <pc:docMk/>
            <pc:sldMk cId="345863095" sldId="321"/>
            <ac:spMk id="3" creationId="{FF7E5AF3-D5C0-5C8B-4685-F89BAB81DEA7}"/>
          </ac:spMkLst>
        </pc:spChg>
        <pc:picChg chg="mod">
          <ac:chgData name="Ann Hatton" userId="529d22d8-e3c7-4088-995f-21b81436ebef" providerId="ADAL" clId="{CC64F613-2604-448B-9FEE-B5B72C71D8FA}" dt="2026-09-01T09:46:37.942" v="177"/>
          <ac:picMkLst>
            <pc:docMk/>
            <pc:sldMk cId="345863095" sldId="321"/>
            <ac:picMk id="7" creationId="{D8654973-FDD7-63B1-2BB5-C73159B6BA18}"/>
          </ac:picMkLst>
        </pc:picChg>
      </pc:sldChg>
      <pc:sldChg chg="addSp delSp modSp add mod">
        <pc:chgData name="Ann Hatton" userId="529d22d8-e3c7-4088-995f-21b81436ebef" providerId="ADAL" clId="{CC64F613-2604-448B-9FEE-B5B72C71D8FA}" dt="2026-09-01T14:03:08.456" v="289" actId="1076"/>
        <pc:sldMkLst>
          <pc:docMk/>
          <pc:sldMk cId="4113779169" sldId="322"/>
        </pc:sldMkLst>
        <pc:spChg chg="mod">
          <ac:chgData name="Ann Hatton" userId="529d22d8-e3c7-4088-995f-21b81436ebef" providerId="ADAL" clId="{CC64F613-2604-448B-9FEE-B5B72C71D8FA}" dt="2026-09-01T14:03:08.456" v="289" actId="1076"/>
          <ac:spMkLst>
            <pc:docMk/>
            <pc:sldMk cId="4113779169" sldId="322"/>
            <ac:spMk id="3" creationId="{F672B46A-926E-086B-AEA3-C836C23A843F}"/>
          </ac:spMkLst>
        </pc:spChg>
        <pc:picChg chg="add mod">
          <ac:chgData name="Ann Hatton" userId="529d22d8-e3c7-4088-995f-21b81436ebef" providerId="ADAL" clId="{CC64F613-2604-448B-9FEE-B5B72C71D8FA}" dt="2026-09-01T09:21:04.184" v="49" actId="1076"/>
          <ac:picMkLst>
            <pc:docMk/>
            <pc:sldMk cId="4113779169" sldId="322"/>
            <ac:picMk id="6" creationId="{F9EB1164-3A78-ADC4-0627-ABF32BC1A4C7}"/>
          </ac:picMkLst>
        </pc:picChg>
        <pc:picChg chg="add mod">
          <ac:chgData name="Ann Hatton" userId="529d22d8-e3c7-4088-995f-21b81436ebef" providerId="ADAL" clId="{CC64F613-2604-448B-9FEE-B5B72C71D8FA}" dt="2026-09-01T09:21:01.417" v="48" actId="1076"/>
          <ac:picMkLst>
            <pc:docMk/>
            <pc:sldMk cId="4113779169" sldId="322"/>
            <ac:picMk id="8" creationId="{B4C39D57-BD9A-0ABF-B058-A4BCF8EEEF93}"/>
          </ac:picMkLst>
        </pc:picChg>
      </pc:sldChg>
      <pc:sldChg chg="add">
        <pc:chgData name="Ann Hatton" userId="529d22d8-e3c7-4088-995f-21b81436ebef" providerId="ADAL" clId="{CC64F613-2604-448B-9FEE-B5B72C71D8FA}" dt="2026-09-01T10:24:08.776" v="178"/>
        <pc:sldMkLst>
          <pc:docMk/>
          <pc:sldMk cId="3516803190" sldId="355"/>
        </pc:sldMkLst>
      </pc:sldChg>
      <pc:sldChg chg="addSp delSp modSp add mod ord">
        <pc:chgData name="Ann Hatton" userId="529d22d8-e3c7-4088-995f-21b81436ebef" providerId="ADAL" clId="{CC64F613-2604-448B-9FEE-B5B72C71D8FA}" dt="2026-09-02T09:02:54.843" v="340" actId="20577"/>
        <pc:sldMkLst>
          <pc:docMk/>
          <pc:sldMk cId="4007891393" sldId="373"/>
        </pc:sldMkLst>
        <pc:spChg chg="mod">
          <ac:chgData name="Ann Hatton" userId="529d22d8-e3c7-4088-995f-21b81436ebef" providerId="ADAL" clId="{CC64F613-2604-448B-9FEE-B5B72C71D8FA}" dt="2026-09-01T14:01:54.380" v="256" actId="1076"/>
          <ac:spMkLst>
            <pc:docMk/>
            <pc:sldMk cId="4007891393" sldId="373"/>
            <ac:spMk id="2" creationId="{63D3B305-D4C4-3C62-D01C-1A5CB559EC58}"/>
          </ac:spMkLst>
        </pc:spChg>
        <pc:spChg chg="mod">
          <ac:chgData name="Ann Hatton" userId="529d22d8-e3c7-4088-995f-21b81436ebef" providerId="ADAL" clId="{CC64F613-2604-448B-9FEE-B5B72C71D8FA}" dt="2026-09-01T14:01:28.957" v="250" actId="1076"/>
          <ac:spMkLst>
            <pc:docMk/>
            <pc:sldMk cId="4007891393" sldId="373"/>
            <ac:spMk id="5" creationId="{8910C1BD-D79B-938D-EA55-5806725E032E}"/>
          </ac:spMkLst>
        </pc:spChg>
        <pc:spChg chg="add del mod">
          <ac:chgData name="Ann Hatton" userId="529d22d8-e3c7-4088-995f-21b81436ebef" providerId="ADAL" clId="{CC64F613-2604-448B-9FEE-B5B72C71D8FA}" dt="2026-09-01T14:01:47.314" v="255" actId="20577"/>
          <ac:spMkLst>
            <pc:docMk/>
            <pc:sldMk cId="4007891393" sldId="373"/>
            <ac:spMk id="8" creationId="{60DF7D5F-9CFE-3B2A-BAF6-6075D84EA9A7}"/>
          </ac:spMkLst>
        </pc:spChg>
        <pc:spChg chg="mod">
          <ac:chgData name="Ann Hatton" userId="529d22d8-e3c7-4088-995f-21b81436ebef" providerId="ADAL" clId="{CC64F613-2604-448B-9FEE-B5B72C71D8FA}" dt="2026-09-02T09:02:54.843" v="340" actId="20577"/>
          <ac:spMkLst>
            <pc:docMk/>
            <pc:sldMk cId="4007891393" sldId="373"/>
            <ac:spMk id="11" creationId="{CD596544-4756-D455-646D-DCCF0461F3F7}"/>
          </ac:spMkLst>
        </pc:spChg>
        <pc:spChg chg="mod">
          <ac:chgData name="Ann Hatton" userId="529d22d8-e3c7-4088-995f-21b81436ebef" providerId="ADAL" clId="{CC64F613-2604-448B-9FEE-B5B72C71D8FA}" dt="2026-09-01T14:02:09.042" v="279" actId="20577"/>
          <ac:spMkLst>
            <pc:docMk/>
            <pc:sldMk cId="4007891393" sldId="373"/>
            <ac:spMk id="6147" creationId="{F65BDD89-D6E0-972D-2A48-4A41D3419D67}"/>
          </ac:spMkLst>
        </pc:spChg>
        <pc:picChg chg="mod">
          <ac:chgData name="Ann Hatton" userId="529d22d8-e3c7-4088-995f-21b81436ebef" providerId="ADAL" clId="{CC64F613-2604-448B-9FEE-B5B72C71D8FA}" dt="2026-09-01T14:01:33.299" v="251" actId="1076"/>
          <ac:picMkLst>
            <pc:docMk/>
            <pc:sldMk cId="4007891393" sldId="373"/>
            <ac:picMk id="14" creationId="{2B64F263-9304-BE6B-987F-572C9B6EF9E8}"/>
          </ac:picMkLst>
        </pc:picChg>
        <pc:picChg chg="mod">
          <ac:chgData name="Ann Hatton" userId="529d22d8-e3c7-4088-995f-21b81436ebef" providerId="ADAL" clId="{CC64F613-2604-448B-9FEE-B5B72C71D8FA}" dt="2026-09-01T14:01:26.425" v="249" actId="1076"/>
          <ac:picMkLst>
            <pc:docMk/>
            <pc:sldMk cId="4007891393" sldId="373"/>
            <ac:picMk id="16" creationId="{97E8C14D-E508-9D9C-F24C-BF6E92485440}"/>
          </ac:picMkLst>
        </pc:picChg>
        <pc:picChg chg="add del mod">
          <ac:chgData name="Ann Hatton" userId="529d22d8-e3c7-4088-995f-21b81436ebef" providerId="ADAL" clId="{CC64F613-2604-448B-9FEE-B5B72C71D8FA}" dt="2026-09-01T14:01:39.435" v="253" actId="1076"/>
          <ac:picMkLst>
            <pc:docMk/>
            <pc:sldMk cId="4007891393" sldId="373"/>
            <ac:picMk id="19" creationId="{903EF9E0-C1C2-FACA-788A-4EE5E4F8DC58}"/>
          </ac:picMkLst>
        </pc:picChg>
      </pc:sldChg>
      <pc:sldChg chg="modSp add mod">
        <pc:chgData name="Ann Hatton" userId="529d22d8-e3c7-4088-995f-21b81436ebef" providerId="ADAL" clId="{CC64F613-2604-448B-9FEE-B5B72C71D8FA}" dt="2026-09-01T14:04:11.295" v="298" actId="1076"/>
        <pc:sldMkLst>
          <pc:docMk/>
          <pc:sldMk cId="66657414" sldId="375"/>
        </pc:sldMkLst>
        <pc:picChg chg="mod">
          <ac:chgData name="Ann Hatton" userId="529d22d8-e3c7-4088-995f-21b81436ebef" providerId="ADAL" clId="{CC64F613-2604-448B-9FEE-B5B72C71D8FA}" dt="2026-09-01T14:04:11.295" v="298" actId="1076"/>
          <ac:picMkLst>
            <pc:docMk/>
            <pc:sldMk cId="66657414" sldId="375"/>
            <ac:picMk id="2" creationId="{1546EEA4-EB56-02EB-CA12-3D8B6EE9154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001C72-0F13-44CD-9DBB-E42E936EC115}" type="datetimeFigureOut">
              <a:rPr lang="en-GB" smtClean="0"/>
              <a:t>01/09/2026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EE7C87-9FAC-4BA4-98B1-2BBD020F7E31}" type="slidenum">
              <a:rPr lang="en-GB" smtClean="0"/>
              <a:t>‹#›</a:t>
            </a:fld>
            <a:endParaRPr lang="en-GB"/>
          </a:p>
        </p:txBody>
      </p:sp>
    </p:spTree>
    <p:extLst>
      <p:ext uri="{BB962C8B-B14F-4D97-AF65-F5344CB8AC3E}">
        <p14:creationId xmlns:p14="http://schemas.microsoft.com/office/powerpoint/2010/main" val="1582354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Arial" panose="020B0604020202020204" pitchFamily="34" charset="0"/>
                <a:ea typeface="Roboto" panose="02000000000000000000" pitchFamily="2" charset="0"/>
                <a:cs typeface="Arial" panose="020B0604020202020204" pitchFamily="34" charset="0"/>
              </a:rPr>
              <a:t>Thank you for choosing to support Ripple Effect this Harvest. </a:t>
            </a:r>
            <a:endParaRPr lang="en-GB" sz="1200" b="0">
              <a:latin typeface="Arial" panose="020B0604020202020204" pitchFamily="34" charset="0"/>
              <a:ea typeface="Roboto" panose="02000000000000000000" pitchFamily="2" charset="0"/>
              <a:cs typeface="Arial" panose="020B0604020202020204" pitchFamily="34" charset="0"/>
            </a:endParaRPr>
          </a:p>
          <a:p>
            <a:endParaRPr lang="en-GB" sz="1200">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a:effectLst/>
                <a:latin typeface="Arial" panose="020B0604020202020204" pitchFamily="34" charset="0"/>
                <a:ea typeface="Roboto" panose="02000000000000000000" pitchFamily="2" charset="0"/>
                <a:cs typeface="Arial" panose="020B0604020202020204" pitchFamily="34" charset="0"/>
              </a:rPr>
              <a:t>In this presentation, you’ll learn about the work of Ripple Effect and find how your church can </a:t>
            </a:r>
            <a:r>
              <a:rPr lang="en-GB" sz="1200" kern="1200">
                <a:solidFill>
                  <a:schemeClr val="tx1"/>
                </a:solidFill>
                <a:effectLst/>
                <a:latin typeface="+mn-lt"/>
                <a:ea typeface="+mn-ea"/>
                <a:cs typeface="+mn-cs"/>
              </a:rPr>
              <a:t>help equip rural farmers in East Africa with the seeds, skills, and support they need to grow abundant harvests and nourish their children.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200">
              <a:effectLst/>
              <a:latin typeface="Arial" panose="020B0604020202020204" pitchFamily="34" charset="0"/>
              <a:ea typeface="Roboto" panose="02000000000000000000" pitchFamily="2"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5F2649A1-B0F1-4617-877C-56D31221255F}" type="slidenum">
              <a:rPr lang="en-GB" smtClean="0"/>
              <a:t>1</a:t>
            </a:fld>
            <a:endParaRPr lang="en-GB"/>
          </a:p>
        </p:txBody>
      </p:sp>
    </p:spTree>
    <p:extLst>
      <p:ext uri="{BB962C8B-B14F-4D97-AF65-F5344CB8AC3E}">
        <p14:creationId xmlns:p14="http://schemas.microsoft.com/office/powerpoint/2010/main" val="343021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Priscillah, her husband and their family </a:t>
            </a:r>
          </a:p>
          <a:p>
            <a:pPr>
              <a:lnSpc>
                <a:spcPts val="2175"/>
              </a:lnSpc>
              <a:buNone/>
            </a:pPr>
            <a:r>
              <a:rPr lang="en-US" sz="1000" b="1" i="0">
                <a:solidFill>
                  <a:srgbClr val="8208F1"/>
                </a:solidFill>
                <a:effectLst/>
                <a:latin typeface="Arial" panose="020B0604020202020204" pitchFamily="34" charset="0"/>
                <a:cs typeface="Arial" panose="020B0604020202020204" pitchFamily="34" charset="0"/>
              </a:rPr>
              <a:t>Meet Priscillah…</a:t>
            </a:r>
          </a:p>
          <a:p>
            <a:r>
              <a:rPr lang="en-GB" sz="1000" kern="1200">
                <a:solidFill>
                  <a:schemeClr val="tx1"/>
                </a:solidFill>
                <a:effectLst/>
                <a:latin typeface="+mn-lt"/>
                <a:ea typeface="+mn-ea"/>
                <a:cs typeface="+mn-cs"/>
              </a:rPr>
              <a:t>My Name’s Priscillah, and I live in West Pokot, Kenya with my husband Dixon, five children and two grandchildren.</a:t>
            </a:r>
          </a:p>
          <a:p>
            <a:r>
              <a:rPr lang="en-GB" sz="1000" kern="1200">
                <a:solidFill>
                  <a:schemeClr val="tx1"/>
                </a:solidFill>
                <a:effectLst/>
                <a:latin typeface="+mn-lt"/>
                <a:ea typeface="+mn-ea"/>
                <a:cs typeface="+mn-cs"/>
              </a:rPr>
              <a:t>Not long ago, life was very difficult for us. The challenges we faced were the unreliable climate, and we didn’t know how to cope with it. We didn’t have the knowledge or access to a good variety of seeds. We also didn’t know how to plan our land or where to put what. We didn’t understand that there was potential to get so much income from what we had.</a:t>
            </a:r>
          </a:p>
          <a:p>
            <a:r>
              <a:rPr lang="en-GB" sz="1000" kern="1200">
                <a:solidFill>
                  <a:schemeClr val="tx1"/>
                </a:solidFill>
                <a:effectLst/>
                <a:latin typeface="+mn-lt"/>
                <a:ea typeface="+mn-ea"/>
                <a:cs typeface="+mn-cs"/>
              </a:rPr>
              <a:t>Through Ripple Effect’s training, I learned how to plan my land better, improve my soil, and manage water more effectively. Today, everything has changed.</a:t>
            </a:r>
          </a:p>
          <a:p>
            <a:r>
              <a:rPr lang="en-GB" sz="1000" kern="1200">
                <a:solidFill>
                  <a:schemeClr val="tx1"/>
                </a:solidFill>
                <a:effectLst/>
                <a:latin typeface="+mn-lt"/>
                <a:ea typeface="+mn-ea"/>
                <a:cs typeface="+mn-cs"/>
              </a:rPr>
              <a:t>Now I grow a wide variety of crops, including sweet potatoes, peas, legumes, and avocados. My land is carefully organised so that I can have continuous harvests throughout the year. I like growing nuts as it helps me meet the six food categories.</a:t>
            </a:r>
          </a:p>
          <a:p>
            <a:r>
              <a:rPr lang="en-GB" sz="1000" kern="1200">
                <a:solidFill>
                  <a:schemeClr val="tx1"/>
                </a:solidFill>
                <a:effectLst/>
                <a:latin typeface="+mn-lt"/>
                <a:ea typeface="+mn-ea"/>
                <a:cs typeface="+mn-cs"/>
              </a:rPr>
              <a:t>Growing a variety of crops has improved my soil and strengthened my family’s nutrition. Sweet potatoes are now a daily staple in our home, and I make sure that everything from the harvest is used so nothing goes to waste.</a:t>
            </a:r>
          </a:p>
          <a:p>
            <a:r>
              <a:rPr lang="en-GB" sz="1000" kern="1200">
                <a:solidFill>
                  <a:schemeClr val="tx1"/>
                </a:solidFill>
                <a:effectLst/>
                <a:latin typeface="+mn-lt"/>
                <a:ea typeface="+mn-ea"/>
                <a:cs typeface="+mn-cs"/>
              </a:rPr>
              <a:t>With irrigation from a nearby river and improved composting techniques, I am able to grow vegetables even during the dry season, when food used to be scarce.</a:t>
            </a:r>
          </a:p>
          <a:p>
            <a:r>
              <a:rPr lang="en-GB" sz="1000" kern="1200">
                <a:solidFill>
                  <a:schemeClr val="tx1"/>
                </a:solidFill>
                <a:effectLst/>
                <a:latin typeface="+mn-lt"/>
                <a:ea typeface="+mn-ea"/>
                <a:cs typeface="+mn-cs"/>
              </a:rPr>
              <a:t>This improved harvest has changed our family life. We now eat a wider variety of nutritious foods, and my children are healthier and better nourished.</a:t>
            </a:r>
          </a:p>
          <a:p>
            <a:r>
              <a:rPr lang="en-GB" sz="1000" kern="1200">
                <a:solidFill>
                  <a:schemeClr val="tx1"/>
                </a:solidFill>
                <a:effectLst/>
                <a:latin typeface="+mn-lt"/>
                <a:ea typeface="+mn-ea"/>
                <a:cs typeface="+mn-cs"/>
              </a:rPr>
              <a:t>Our income has also increased through the sale of surplus produce, helping us meet our essential needs. We don’t have any financial constraints these days.</a:t>
            </a:r>
          </a:p>
          <a:p>
            <a:r>
              <a:rPr lang="en-GB" sz="1000" kern="1200">
                <a:solidFill>
                  <a:schemeClr val="tx1"/>
                </a:solidFill>
                <a:effectLst/>
                <a:latin typeface="+mn-lt"/>
                <a:ea typeface="+mn-ea"/>
                <a:cs typeface="+mn-cs"/>
              </a:rPr>
              <a:t>My husband Dixon has also seen the change. He recognises both the improved harvest and my growing confidence and leadership. Together, we are building a more secure future from our land.</a:t>
            </a:r>
          </a:p>
          <a:p>
            <a:pPr algn="l" rtl="0">
              <a:buNone/>
            </a:pPr>
            <a:endParaRPr lang="en-US" sz="1000" b="0" i="0">
              <a:solidFill>
                <a:srgbClr val="000000"/>
              </a:solidFill>
              <a:effectLst/>
              <a:latin typeface="Arial" panose="020B0604020202020204" pitchFamily="34" charset="0"/>
              <a:cs typeface="Arial" panose="020B0604020202020204" pitchFamily="34" charset="0"/>
            </a:endParaRPr>
          </a:p>
          <a:p>
            <a:pPr algn="l" rtl="0">
              <a:buNone/>
            </a:pPr>
            <a:endParaRPr lang="en-US" sz="1000" b="0" i="0">
              <a:solidFill>
                <a:srgbClr val="000000"/>
              </a:solidFill>
              <a:effectLst/>
              <a:latin typeface="Arial" panose="020B0604020202020204" pitchFamily="34" charset="0"/>
              <a:cs typeface="Arial" panose="020B0604020202020204" pitchFamily="34" charset="0"/>
            </a:endParaRPr>
          </a:p>
          <a:p>
            <a:endParaRPr lang="en-GB" sz="100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51FBF7C2-7E5A-48DA-88B9-03B24D3CB2C8}" type="slidenum">
              <a:rPr lang="en-GB" smtClean="0"/>
              <a:t>2</a:t>
            </a:fld>
            <a:endParaRPr lang="en-GB"/>
          </a:p>
        </p:txBody>
      </p:sp>
    </p:spTree>
    <p:extLst>
      <p:ext uri="{BB962C8B-B14F-4D97-AF65-F5344CB8AC3E}">
        <p14:creationId xmlns:p14="http://schemas.microsoft.com/office/powerpoint/2010/main" val="2758469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1FBF7C2-7E5A-48DA-88B9-03B24D3CB2C8}" type="slidenum">
              <a:rPr lang="en-GB" smtClean="0"/>
              <a:t>3</a:t>
            </a:fld>
            <a:endParaRPr lang="en-GB"/>
          </a:p>
        </p:txBody>
      </p:sp>
    </p:spTree>
    <p:extLst>
      <p:ext uri="{BB962C8B-B14F-4D97-AF65-F5344CB8AC3E}">
        <p14:creationId xmlns:p14="http://schemas.microsoft.com/office/powerpoint/2010/main" val="905335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sz="1200" b="1" kern="1200"/>
              <a:t>Name of Project: </a:t>
            </a:r>
            <a:r>
              <a:rPr lang="en-US" sz="1200" kern="1200"/>
              <a:t>Empowering Women and Girls in Coffee-growing Communities in Rwanda</a:t>
            </a:r>
          </a:p>
          <a:p>
            <a:pPr>
              <a:spcBef>
                <a:spcPts val="1000"/>
              </a:spcBef>
            </a:pPr>
            <a:endParaRPr lang="en-US" sz="1200"/>
          </a:p>
          <a:p>
            <a:pPr>
              <a:spcBef>
                <a:spcPts val="1000"/>
              </a:spcBef>
            </a:pPr>
            <a:r>
              <a:rPr lang="en-US" sz="1200" b="1"/>
              <a:t>Where is coffee grown in Rwanda?</a:t>
            </a:r>
          </a:p>
          <a:p>
            <a:pPr marL="285750" indent="-285750">
              <a:spcBef>
                <a:spcPts val="1000"/>
              </a:spcBef>
              <a:buFont typeface="Wingdings" panose="05000000000000000000" pitchFamily="2" charset="2"/>
              <a:buChar char="§"/>
            </a:pPr>
            <a:r>
              <a:rPr lang="en-US" sz="1200" kern="1200"/>
              <a:t>Eastern Province coffee-growing districts such as </a:t>
            </a:r>
            <a:r>
              <a:rPr lang="en-US" sz="1200" kern="1200" err="1"/>
              <a:t>Gatsibo</a:t>
            </a:r>
            <a:r>
              <a:rPr lang="en-US" sz="1200" kern="1200"/>
              <a:t>, Rwamagana are more exposed to climate variability, reinforcing the need for livelihood diversification approaches that strengthen household resilience.</a:t>
            </a:r>
          </a:p>
          <a:p>
            <a:pPr marL="285750" indent="-285750">
              <a:spcBef>
                <a:spcPts val="1000"/>
              </a:spcBef>
              <a:buFont typeface="Wingdings" panose="05000000000000000000" pitchFamily="2" charset="2"/>
              <a:buChar char="§"/>
            </a:pPr>
            <a:r>
              <a:rPr lang="en-US" sz="1200" kern="1200" err="1"/>
              <a:t>Gatsibo,is</a:t>
            </a:r>
            <a:r>
              <a:rPr lang="en-US" sz="1200" kern="1200"/>
              <a:t> part of the </a:t>
            </a:r>
            <a:r>
              <a:rPr lang="en-US" sz="1200" b="1" kern="1200"/>
              <a:t>Eastern Province coffee belt. </a:t>
            </a:r>
          </a:p>
          <a:p>
            <a:endParaRPr lang="en-GB"/>
          </a:p>
        </p:txBody>
      </p:sp>
      <p:sp>
        <p:nvSpPr>
          <p:cNvPr id="4" name="Slide Number Placeholder 3"/>
          <p:cNvSpPr>
            <a:spLocks noGrp="1"/>
          </p:cNvSpPr>
          <p:nvPr>
            <p:ph type="sldNum" sz="quarter" idx="5"/>
          </p:nvPr>
        </p:nvSpPr>
        <p:spPr/>
        <p:txBody>
          <a:bodyPr/>
          <a:lstStyle/>
          <a:p>
            <a:fld id="{EFEE7C87-9FAC-4BA4-98B1-2BBD020F7E31}" type="slidenum">
              <a:rPr lang="en-GB" smtClean="0"/>
              <a:t>5</a:t>
            </a:fld>
            <a:endParaRPr lang="en-GB"/>
          </a:p>
        </p:txBody>
      </p:sp>
    </p:spTree>
    <p:extLst>
      <p:ext uri="{BB962C8B-B14F-4D97-AF65-F5344CB8AC3E}">
        <p14:creationId xmlns:p14="http://schemas.microsoft.com/office/powerpoint/2010/main" val="3873339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spcBef>
                <a:spcPts val="1000"/>
              </a:spcBef>
              <a:buFont typeface="Arial" panose="020B0604020202020204" pitchFamily="34" charset="0"/>
              <a:buChar char="•"/>
            </a:pPr>
            <a:r>
              <a:rPr lang="en-US" kern="1200" dirty="0">
                <a:effectLst/>
              </a:rPr>
              <a:t>Family now has access to vegetables every day.</a:t>
            </a:r>
          </a:p>
          <a:p>
            <a:pPr marL="285750" marR="0" lvl="0" indent="-285750">
              <a:spcBef>
                <a:spcPts val="1000"/>
              </a:spcBef>
              <a:buFont typeface="Arial" panose="020B0604020202020204" pitchFamily="34" charset="0"/>
              <a:buChar char="•"/>
            </a:pPr>
            <a:r>
              <a:rPr lang="en-US" kern="1200" dirty="0">
                <a:effectLst/>
              </a:rPr>
              <a:t>Increased income from vegetable sales.</a:t>
            </a:r>
          </a:p>
          <a:p>
            <a:pPr marL="285750" marR="0" lvl="0" indent="-285750">
              <a:spcBef>
                <a:spcPts val="1000"/>
              </a:spcBef>
              <a:buFont typeface="Arial" panose="020B0604020202020204" pitchFamily="34" charset="0"/>
              <a:buChar char="•"/>
            </a:pPr>
            <a:r>
              <a:rPr lang="en-US" kern="1200" dirty="0">
                <a:effectLst/>
              </a:rPr>
              <a:t>Able to pay health insurance and school fees.</a:t>
            </a:r>
          </a:p>
          <a:p>
            <a:pPr marL="285750" marR="0" lvl="0" indent="-285750">
              <a:spcBef>
                <a:spcPts val="1000"/>
              </a:spcBef>
              <a:buFont typeface="Arial" panose="020B0604020202020204" pitchFamily="34" charset="0"/>
              <a:buChar char="•"/>
            </a:pPr>
            <a:r>
              <a:rPr lang="en-US" kern="1200" dirty="0">
                <a:effectLst/>
              </a:rPr>
              <a:t>Rented additional agricultural land using a savings group loan.</a:t>
            </a:r>
          </a:p>
          <a:p>
            <a:pPr marL="285750" marR="0" lvl="0" indent="-285750">
              <a:spcBef>
                <a:spcPts val="1000"/>
              </a:spcBef>
              <a:buFont typeface="Arial" panose="020B0604020202020204" pitchFamily="34" charset="0"/>
              <a:buChar char="•"/>
            </a:pPr>
            <a:r>
              <a:rPr lang="en-US" kern="1200" dirty="0">
                <a:effectLst/>
              </a:rPr>
              <a:t>Leads a self-help group of 42 members.</a:t>
            </a:r>
          </a:p>
          <a:p>
            <a:pPr marL="285750" marR="0" lvl="0" indent="-285750">
              <a:spcBef>
                <a:spcPts val="1000"/>
              </a:spcBef>
              <a:buFont typeface="Arial" panose="020B0604020202020204" pitchFamily="34" charset="0"/>
              <a:buChar char="•"/>
            </a:pPr>
            <a:r>
              <a:rPr lang="en-US" kern="1200" dirty="0">
                <a:effectLst/>
              </a:rPr>
              <a:t>Trains farmers beyond her immediate group.</a:t>
            </a:r>
          </a:p>
          <a:p>
            <a:pPr marL="285750" marR="0" lvl="0" indent="-285750">
              <a:spcBef>
                <a:spcPts val="1000"/>
              </a:spcBef>
              <a:buFont typeface="Arial" panose="020B0604020202020204" pitchFamily="34" charset="0"/>
              <a:buChar char="•"/>
            </a:pPr>
            <a:r>
              <a:rPr lang="en-US" kern="1200" dirty="0">
                <a:effectLst/>
              </a:rPr>
              <a:t>Participates in a network of 96 self-help groups with collective savings exceeding </a:t>
            </a:r>
            <a:r>
              <a:rPr lang="en-US" b="1" kern="1200" dirty="0">
                <a:effectLst/>
              </a:rPr>
              <a:t>50 million RWF</a:t>
            </a:r>
            <a:r>
              <a:rPr lang="en-US" kern="1200" dirty="0">
                <a:effectLst/>
              </a:rPr>
              <a:t>.</a:t>
            </a:r>
          </a:p>
          <a:p>
            <a:endParaRPr lang="en-US" dirty="0"/>
          </a:p>
        </p:txBody>
      </p:sp>
      <p:sp>
        <p:nvSpPr>
          <p:cNvPr id="4" name="Slide Number Placeholder 3"/>
          <p:cNvSpPr>
            <a:spLocks noGrp="1"/>
          </p:cNvSpPr>
          <p:nvPr>
            <p:ph type="sldNum" sz="quarter" idx="5"/>
          </p:nvPr>
        </p:nvSpPr>
        <p:spPr/>
        <p:txBody>
          <a:bodyPr/>
          <a:lstStyle/>
          <a:p>
            <a:fld id="{EFEE7C87-9FAC-4BA4-98B1-2BBD020F7E31}" type="slidenum">
              <a:rPr lang="en-GB" smtClean="0"/>
              <a:t>13</a:t>
            </a:fld>
            <a:endParaRPr lang="en-GB"/>
          </a:p>
        </p:txBody>
      </p:sp>
    </p:spTree>
    <p:extLst>
      <p:ext uri="{BB962C8B-B14F-4D97-AF65-F5344CB8AC3E}">
        <p14:creationId xmlns:p14="http://schemas.microsoft.com/office/powerpoint/2010/main" val="2119512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effectLst/>
                <a:latin typeface="Arial" panose="020B0604020202020204" pitchFamily="34" charset="0"/>
                <a:ea typeface="Times New Roman" panose="02020603050405020304" pitchFamily="18" charset="0"/>
                <a:cs typeface="Arial" panose="020B0604020202020204" pitchFamily="34" charset="0"/>
              </a:rPr>
              <a:t>Whatever you are able to give, your donation is supporting families like Priscillah’s to restore their land for a future free from hunger. Thank you.</a:t>
            </a:r>
            <a:endParaRPr lang="en-GB" sz="1200">
              <a:effectLst/>
              <a:latin typeface="Arial" panose="020B0604020202020204" pitchFamily="34" charset="0"/>
              <a:ea typeface="Times New Roman" panose="02020603050405020304" pitchFamily="18"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51FBF7C2-7E5A-48DA-88B9-03B24D3CB2C8}" type="slidenum">
              <a:rPr lang="en-GB" smtClean="0"/>
              <a:t>15</a:t>
            </a:fld>
            <a:endParaRPr lang="en-GB"/>
          </a:p>
        </p:txBody>
      </p:sp>
    </p:spTree>
    <p:extLst>
      <p:ext uri="{BB962C8B-B14F-4D97-AF65-F5344CB8AC3E}">
        <p14:creationId xmlns:p14="http://schemas.microsoft.com/office/powerpoint/2010/main" val="2823081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8208F1"/>
        </a:solidFill>
        <a:effectLst/>
      </p:bgPr>
    </p:bg>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D1FC37C1-8B91-02D1-F53A-4C1969744C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65833" t="31111" r="8000" b="51111"/>
          <a:stretch>
            <a:fillRect/>
          </a:stretch>
        </p:blipFill>
        <p:spPr bwMode="auto">
          <a:xfrm>
            <a:off x="9142413" y="5540375"/>
            <a:ext cx="29083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latin typeface="Impact" panose="020B0806030902050204"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endParaRPr lang="en-GB" dirty="0"/>
          </a:p>
        </p:txBody>
      </p:sp>
    </p:spTree>
    <p:extLst>
      <p:ext uri="{BB962C8B-B14F-4D97-AF65-F5344CB8AC3E}">
        <p14:creationId xmlns:p14="http://schemas.microsoft.com/office/powerpoint/2010/main" val="4127901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EC92D7-72A8-BA81-3FC3-5F2595E62270}"/>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sp>
        <p:nvSpPr>
          <p:cNvPr id="4" name="Rectangle 3">
            <a:extLst>
              <a:ext uri="{FF2B5EF4-FFF2-40B4-BE49-F238E27FC236}">
                <a16:creationId xmlns:a16="http://schemas.microsoft.com/office/drawing/2014/main" id="{5A677A5F-D125-B870-8553-4247B5227428}"/>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sp>
        <p:nvSpPr>
          <p:cNvPr id="5" name="Rectangle 4">
            <a:extLst>
              <a:ext uri="{FF2B5EF4-FFF2-40B4-BE49-F238E27FC236}">
                <a16:creationId xmlns:a16="http://schemas.microsoft.com/office/drawing/2014/main" id="{17A434C8-0139-A71E-9BF6-8498AD0389E6}"/>
              </a:ext>
            </a:extLst>
          </p:cNvPr>
          <p:cNvSpPr/>
          <p:nvPr userDrawn="1"/>
        </p:nvSpPr>
        <p:spPr>
          <a:xfrm>
            <a:off x="0" y="6065838"/>
            <a:ext cx="12192000" cy="792162"/>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pic>
        <p:nvPicPr>
          <p:cNvPr id="6" name="Picture 9">
            <a:extLst>
              <a:ext uri="{FF2B5EF4-FFF2-40B4-BE49-F238E27FC236}">
                <a16:creationId xmlns:a16="http://schemas.microsoft.com/office/drawing/2014/main" id="{1FB1192E-A0A6-06B4-AD95-290C37C78B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65833" t="31111" r="8000" b="51111"/>
          <a:stretch>
            <a:fillRect/>
          </a:stretch>
        </p:blipFill>
        <p:spPr bwMode="auto">
          <a:xfrm>
            <a:off x="9629775" y="39688"/>
            <a:ext cx="23987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10D8E197-D1A2-40F5-756D-9EE8ED3C9B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47749" t="71852" r="25583" b="12889"/>
          <a:stretch>
            <a:fillRect/>
          </a:stretch>
        </p:blipFill>
        <p:spPr bwMode="auto">
          <a:xfrm>
            <a:off x="0" y="6065838"/>
            <a:ext cx="25273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93835" y="1342524"/>
            <a:ext cx="10515600" cy="4351338"/>
          </a:xfrm>
        </p:spPr>
        <p:txBody>
          <a:bodyPr>
            <a:normAutofit/>
          </a:bodyPr>
          <a:lstStyle>
            <a:lvl1pPr marL="0" indent="0">
              <a:buFont typeface="Wingdings" panose="05000000000000000000" pitchFamily="2" charset="2"/>
              <a:buNone/>
              <a:defRPr sz="18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800" b="1">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800">
                <a:latin typeface="Arial" panose="020B0604020202020204" pitchFamily="34" charset="0"/>
                <a:cs typeface="Arial" panose="020B0604020202020204" pitchFamily="34" charset="0"/>
              </a:defRPr>
            </a:lvl3pPr>
            <a:lvl4pPr marL="1371600" indent="0">
              <a:buFont typeface="Wingdings" panose="05000000000000000000" pitchFamily="2" charset="2"/>
              <a:buNone/>
              <a:defRPr sz="1800">
                <a:latin typeface="Arial" panose="020B0604020202020204" pitchFamily="34" charset="0"/>
                <a:cs typeface="Arial" panose="020B0604020202020204" pitchFamily="34" charset="0"/>
              </a:defRPr>
            </a:lvl4pPr>
            <a:lvl5pPr marL="1828800" indent="0">
              <a:buFont typeface="Wingdings" panose="05000000000000000000" pitchFamily="2" charset="2"/>
              <a:buNone/>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itle 1"/>
          <p:cNvSpPr>
            <a:spLocks noGrp="1"/>
          </p:cNvSpPr>
          <p:nvPr>
            <p:ph type="title"/>
          </p:nvPr>
        </p:nvSpPr>
        <p:spPr>
          <a:xfrm>
            <a:off x="593835" y="58582"/>
            <a:ext cx="10515600" cy="827715"/>
          </a:xfrm>
        </p:spPr>
        <p:txBody>
          <a:bodyPr>
            <a:normAutofit/>
          </a:bodyPr>
          <a:lstStyle>
            <a:lvl1pPr>
              <a:defRPr sz="2800">
                <a:solidFill>
                  <a:schemeClr val="bg1"/>
                </a:solidFill>
                <a:latin typeface="Impact" panose="020B0806030902050204" pitchFamily="34" charset="0"/>
              </a:defRPr>
            </a:lvl1pPr>
          </a:lstStyle>
          <a:p>
            <a:r>
              <a:rPr lang="en-US"/>
              <a:t>Click to edit Master title style</a:t>
            </a:r>
            <a:endParaRPr lang="en-GB" dirty="0"/>
          </a:p>
        </p:txBody>
      </p:sp>
      <p:sp>
        <p:nvSpPr>
          <p:cNvPr id="8" name="Date Placeholder 3">
            <a:extLst>
              <a:ext uri="{FF2B5EF4-FFF2-40B4-BE49-F238E27FC236}">
                <a16:creationId xmlns:a16="http://schemas.microsoft.com/office/drawing/2014/main" id="{E8C4EBA9-385F-3B14-9873-1D50CDBFACA0}"/>
              </a:ext>
            </a:extLst>
          </p:cNvPr>
          <p:cNvSpPr>
            <a:spLocks noGrp="1"/>
          </p:cNvSpPr>
          <p:nvPr>
            <p:ph type="dt" sz="half" idx="10"/>
          </p:nvPr>
        </p:nvSpPr>
        <p:spPr/>
        <p:txBody>
          <a:bodyPr/>
          <a:lstStyle>
            <a:lvl1pPr>
              <a:defRPr/>
            </a:lvl1pPr>
          </a:lstStyle>
          <a:p>
            <a:pPr>
              <a:defRPr/>
            </a:pPr>
            <a:fld id="{FD334522-57D0-4237-B10F-61A91B109C33}" type="datetimeFigureOut">
              <a:rPr lang="en-GB"/>
              <a:pPr>
                <a:defRPr/>
              </a:pPr>
              <a:t>01/09/2026</a:t>
            </a:fld>
            <a:endParaRPr lang="en-GB"/>
          </a:p>
        </p:txBody>
      </p:sp>
      <p:sp>
        <p:nvSpPr>
          <p:cNvPr id="9" name="Footer Placeholder 4">
            <a:extLst>
              <a:ext uri="{FF2B5EF4-FFF2-40B4-BE49-F238E27FC236}">
                <a16:creationId xmlns:a16="http://schemas.microsoft.com/office/drawing/2014/main" id="{D7FEF84D-4692-387B-8242-D0041D611F42}"/>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5">
            <a:extLst>
              <a:ext uri="{FF2B5EF4-FFF2-40B4-BE49-F238E27FC236}">
                <a16:creationId xmlns:a16="http://schemas.microsoft.com/office/drawing/2014/main" id="{E7E9B856-A223-8913-F4DC-1B7DB4162C02}"/>
              </a:ext>
            </a:extLst>
          </p:cNvPr>
          <p:cNvSpPr>
            <a:spLocks noGrp="1"/>
          </p:cNvSpPr>
          <p:nvPr>
            <p:ph type="sldNum" sz="quarter" idx="12"/>
          </p:nvPr>
        </p:nvSpPr>
        <p:spPr/>
        <p:txBody>
          <a:bodyPr/>
          <a:lstStyle>
            <a:lvl1pPr>
              <a:defRPr/>
            </a:lvl1pPr>
          </a:lstStyle>
          <a:p>
            <a:pPr>
              <a:defRPr/>
            </a:pPr>
            <a:fld id="{67249765-20EE-4CC0-8B2E-DF0C187B00A6}" type="slidenum">
              <a:rPr lang="en-GB"/>
              <a:pPr>
                <a:defRPr/>
              </a:pPr>
              <a:t>‹#›</a:t>
            </a:fld>
            <a:endParaRPr lang="en-GB"/>
          </a:p>
        </p:txBody>
      </p:sp>
    </p:spTree>
    <p:extLst>
      <p:ext uri="{BB962C8B-B14F-4D97-AF65-F5344CB8AC3E}">
        <p14:creationId xmlns:p14="http://schemas.microsoft.com/office/powerpoint/2010/main" val="3412430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0E322B-6489-DD81-3785-814DAA6E5786}"/>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sp>
        <p:nvSpPr>
          <p:cNvPr id="4" name="Rectangle 3">
            <a:extLst>
              <a:ext uri="{FF2B5EF4-FFF2-40B4-BE49-F238E27FC236}">
                <a16:creationId xmlns:a16="http://schemas.microsoft.com/office/drawing/2014/main" id="{90C288F6-0ED4-0030-99F9-FA989A70DD3E}"/>
              </a:ext>
            </a:extLst>
          </p:cNvPr>
          <p:cNvSpPr/>
          <p:nvPr userDrawn="1"/>
        </p:nvSpPr>
        <p:spPr>
          <a:xfrm>
            <a:off x="0" y="6065838"/>
            <a:ext cx="12192000" cy="792162"/>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pic>
        <p:nvPicPr>
          <p:cNvPr id="5" name="Picture 8">
            <a:extLst>
              <a:ext uri="{FF2B5EF4-FFF2-40B4-BE49-F238E27FC236}">
                <a16:creationId xmlns:a16="http://schemas.microsoft.com/office/drawing/2014/main" id="{ADABEF0A-58A9-C63A-2FA1-DDE6BD0B8FD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65833" t="31111" r="8000" b="51111"/>
          <a:stretch>
            <a:fillRect/>
          </a:stretch>
        </p:blipFill>
        <p:spPr bwMode="auto">
          <a:xfrm>
            <a:off x="9629775" y="39688"/>
            <a:ext cx="23987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a:extLst>
              <a:ext uri="{FF2B5EF4-FFF2-40B4-BE49-F238E27FC236}">
                <a16:creationId xmlns:a16="http://schemas.microsoft.com/office/drawing/2014/main" id="{88C3395C-1B18-3497-CE46-E660E49834B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47749" t="71852" r="25583" b="12889"/>
          <a:stretch>
            <a:fillRect/>
          </a:stretch>
        </p:blipFill>
        <p:spPr bwMode="auto">
          <a:xfrm>
            <a:off x="0" y="6065838"/>
            <a:ext cx="25273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A person smiling with a large wooden stick&#10;&#10;Description automatically generated">
            <a:extLst>
              <a:ext uri="{FF2B5EF4-FFF2-40B4-BE49-F238E27FC236}">
                <a16:creationId xmlns:a16="http://schemas.microsoft.com/office/drawing/2014/main" id="{B751FBE2-7A86-CF5A-EE69-8443BA3EEE8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t="12798"/>
          <a:stretch>
            <a:fillRect/>
          </a:stretch>
        </p:blipFill>
        <p:spPr bwMode="auto">
          <a:xfrm>
            <a:off x="7766050" y="1176338"/>
            <a:ext cx="3729038" cy="460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1">
            <a:extLst>
              <a:ext uri="{FF2B5EF4-FFF2-40B4-BE49-F238E27FC236}">
                <a16:creationId xmlns:a16="http://schemas.microsoft.com/office/drawing/2014/main" id="{AEC7C89A-732A-E4E0-AAFA-B900E6F90A08}"/>
              </a:ext>
            </a:extLst>
          </p:cNvPr>
          <p:cNvSpPr txBox="1">
            <a:spLocks noChangeArrowheads="1"/>
          </p:cNvSpPr>
          <p:nvPr userDrawn="1"/>
        </p:nvSpPr>
        <p:spPr bwMode="auto">
          <a:xfrm>
            <a:off x="7835900" y="1314450"/>
            <a:ext cx="3659188" cy="922338"/>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en-US">
                <a:latin typeface="Arial" panose="020B0604020202020204" pitchFamily="34" charset="0"/>
                <a:cs typeface="Arial" panose="020B0604020202020204" pitchFamily="34" charset="0"/>
              </a:rPr>
              <a:t>Image caption: who is this? And how does this image compliment your text? </a:t>
            </a:r>
            <a:endParaRPr lang="en-GB" altLang="en-US">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670035" y="1457763"/>
            <a:ext cx="5181600" cy="4351338"/>
          </a:xfrm>
        </p:spPr>
        <p:txBody>
          <a:bodyPr>
            <a:normAutofit/>
          </a:bodyPr>
          <a:lstStyle>
            <a:lvl1pPr marL="228600" indent="-228600">
              <a:buFont typeface="Wingdings" panose="05000000000000000000" pitchFamily="2" charset="2"/>
              <a:buChar char="§"/>
              <a:defRPr sz="18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8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8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18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18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title"/>
          </p:nvPr>
        </p:nvSpPr>
        <p:spPr>
          <a:xfrm>
            <a:off x="593835" y="58582"/>
            <a:ext cx="10515600" cy="827715"/>
          </a:xfrm>
        </p:spPr>
        <p:txBody>
          <a:bodyPr>
            <a:normAutofit/>
          </a:bodyPr>
          <a:lstStyle>
            <a:lvl1pPr>
              <a:defRPr sz="2800">
                <a:solidFill>
                  <a:schemeClr val="bg1"/>
                </a:solidFill>
                <a:latin typeface="Impact" panose="020B0806030902050204" pitchFamily="34" charset="0"/>
              </a:defRPr>
            </a:lvl1pPr>
          </a:lstStyle>
          <a:p>
            <a:r>
              <a:rPr lang="en-US"/>
              <a:t>Click to edit Master title style</a:t>
            </a:r>
            <a:endParaRPr lang="en-GB" dirty="0"/>
          </a:p>
        </p:txBody>
      </p:sp>
      <p:sp>
        <p:nvSpPr>
          <p:cNvPr id="9" name="Date Placeholder 4">
            <a:extLst>
              <a:ext uri="{FF2B5EF4-FFF2-40B4-BE49-F238E27FC236}">
                <a16:creationId xmlns:a16="http://schemas.microsoft.com/office/drawing/2014/main" id="{33ACE1F0-5097-D324-AAB5-090AD325D07A}"/>
              </a:ext>
            </a:extLst>
          </p:cNvPr>
          <p:cNvSpPr>
            <a:spLocks noGrp="1"/>
          </p:cNvSpPr>
          <p:nvPr>
            <p:ph type="dt" sz="half" idx="10"/>
          </p:nvPr>
        </p:nvSpPr>
        <p:spPr/>
        <p:txBody>
          <a:bodyPr/>
          <a:lstStyle>
            <a:lvl1pPr>
              <a:defRPr/>
            </a:lvl1pPr>
          </a:lstStyle>
          <a:p>
            <a:pPr>
              <a:defRPr/>
            </a:pPr>
            <a:fld id="{97F9CC47-7D5D-49C2-A249-079AE4A29B06}" type="datetimeFigureOut">
              <a:rPr lang="en-GB"/>
              <a:pPr>
                <a:defRPr/>
              </a:pPr>
              <a:t>01/09/2026</a:t>
            </a:fld>
            <a:endParaRPr lang="en-GB"/>
          </a:p>
        </p:txBody>
      </p:sp>
      <p:sp>
        <p:nvSpPr>
          <p:cNvPr id="10" name="Footer Placeholder 5">
            <a:extLst>
              <a:ext uri="{FF2B5EF4-FFF2-40B4-BE49-F238E27FC236}">
                <a16:creationId xmlns:a16="http://schemas.microsoft.com/office/drawing/2014/main" id="{8C95D779-F9D1-2384-08D7-0B91227B1656}"/>
              </a:ext>
            </a:extLst>
          </p:cNvPr>
          <p:cNvSpPr>
            <a:spLocks noGrp="1"/>
          </p:cNvSpPr>
          <p:nvPr>
            <p:ph type="ftr" sz="quarter" idx="11"/>
          </p:nvPr>
        </p:nvSpPr>
        <p:spPr/>
        <p:txBody>
          <a:bodyPr/>
          <a:lstStyle>
            <a:lvl1pPr>
              <a:defRPr/>
            </a:lvl1pPr>
          </a:lstStyle>
          <a:p>
            <a:pPr>
              <a:defRPr/>
            </a:pPr>
            <a:endParaRPr lang="en-GB"/>
          </a:p>
        </p:txBody>
      </p:sp>
      <p:sp>
        <p:nvSpPr>
          <p:cNvPr id="11" name="Slide Number Placeholder 6">
            <a:extLst>
              <a:ext uri="{FF2B5EF4-FFF2-40B4-BE49-F238E27FC236}">
                <a16:creationId xmlns:a16="http://schemas.microsoft.com/office/drawing/2014/main" id="{8B077548-A2B5-B13D-59BA-ABA8CEFC7B7B}"/>
              </a:ext>
            </a:extLst>
          </p:cNvPr>
          <p:cNvSpPr>
            <a:spLocks noGrp="1"/>
          </p:cNvSpPr>
          <p:nvPr>
            <p:ph type="sldNum" sz="quarter" idx="12"/>
          </p:nvPr>
        </p:nvSpPr>
        <p:spPr/>
        <p:txBody>
          <a:bodyPr/>
          <a:lstStyle>
            <a:lvl1pPr>
              <a:defRPr/>
            </a:lvl1pPr>
          </a:lstStyle>
          <a:p>
            <a:pPr>
              <a:defRPr/>
            </a:pPr>
            <a:fld id="{45DDE6CD-8F77-4E99-B6C7-C3945C2330B6}" type="slidenum">
              <a:rPr lang="en-GB"/>
              <a:pPr>
                <a:defRPr/>
              </a:pPr>
              <a:t>‹#›</a:t>
            </a:fld>
            <a:endParaRPr lang="en-GB"/>
          </a:p>
        </p:txBody>
      </p:sp>
    </p:spTree>
    <p:extLst>
      <p:ext uri="{BB962C8B-B14F-4D97-AF65-F5344CB8AC3E}">
        <p14:creationId xmlns:p14="http://schemas.microsoft.com/office/powerpoint/2010/main" val="794246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8D2BC207-1E60-F747-BD02-E20D5FA07399}"/>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97926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B7E0606-E492-AB43-9ACF-6DB2D5ADE0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517FC-38D5-6E41-BF8F-FB29BC587603}"/>
              </a:ext>
            </a:extLst>
          </p:cNvPr>
          <p:cNvSpPr>
            <a:spLocks noGrp="1"/>
          </p:cNvSpPr>
          <p:nvPr>
            <p:ph type="sldNum" sz="quarter" idx="12"/>
          </p:nvPr>
        </p:nvSpPr>
        <p:spPr/>
        <p:txBody>
          <a:bodyPr/>
          <a:lstStyle/>
          <a:p>
            <a:fld id="{557ADBB5-3339-1145-B665-87CC8EA91F9C}" type="slidenum">
              <a:rPr lang="en-US" smtClean="0"/>
              <a:t>‹#›</a:t>
            </a:fld>
            <a:endParaRPr lang="en-US"/>
          </a:p>
        </p:txBody>
      </p:sp>
      <p:pic>
        <p:nvPicPr>
          <p:cNvPr id="3" name="Picture 2" descr="Shape&#10;&#10;Description automatically generated">
            <a:extLst>
              <a:ext uri="{FF2B5EF4-FFF2-40B4-BE49-F238E27FC236}">
                <a16:creationId xmlns:a16="http://schemas.microsoft.com/office/drawing/2014/main" id="{5DACB769-5D87-E347-B879-53D0E202774E}"/>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10304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6362BC-DED8-744B-2E9B-6FFA022D4C9D}"/>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BB0EC30E-0C7B-3216-BB5F-69F1FD8F502C}"/>
              </a:ext>
            </a:extLst>
          </p:cNvPr>
          <p:cNvSpPr>
            <a:spLocks noGrp="1" noRot="1" noMove="1" noResize="1" noEditPoints="1" noAdjustHandles="1" noChangeArrowheads="1" noChangeShapeType="1"/>
          </p:cNvSpPr>
          <p:nvPr>
            <p:ph type="pic" sz="quarter" idx="10"/>
          </p:nvPr>
        </p:nvSpPr>
        <p:spPr>
          <a:xfrm>
            <a:off x="5735638" y="0"/>
            <a:ext cx="6456362" cy="6363855"/>
          </a:xfrm>
          <a:prstGeom prst="rect">
            <a:avLst/>
          </a:prstGeom>
        </p:spPr>
        <p:txBody>
          <a:bodyPr/>
          <a:lstStyle/>
          <a:p>
            <a:endParaRPr lang="en-US"/>
          </a:p>
        </p:txBody>
      </p:sp>
      <p:pic>
        <p:nvPicPr>
          <p:cNvPr id="11" name="Picture 10" descr="A close up of white text&#10;&#10;AI-generated content may be incorrect.">
            <a:extLst>
              <a:ext uri="{FF2B5EF4-FFF2-40B4-BE49-F238E27FC236}">
                <a16:creationId xmlns:a16="http://schemas.microsoft.com/office/drawing/2014/main" id="{938C61AB-4F45-AF66-2982-BF1F2233D01C}"/>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673770" y="600141"/>
            <a:ext cx="1958579" cy="646331"/>
          </a:xfrm>
          <a:prstGeom prst="rect">
            <a:avLst/>
          </a:prstGeom>
        </p:spPr>
      </p:pic>
      <p:sp>
        <p:nvSpPr>
          <p:cNvPr id="12" name="Rectangle 11">
            <a:extLst>
              <a:ext uri="{FF2B5EF4-FFF2-40B4-BE49-F238E27FC236}">
                <a16:creationId xmlns:a16="http://schemas.microsoft.com/office/drawing/2014/main" id="{B462D312-2BC5-1271-F60C-81C5CAD40AFB}"/>
              </a:ext>
            </a:extLst>
          </p:cNvPr>
          <p:cNvSpPr>
            <a:spLocks noGrp="1" noRot="1" noMove="1" noResize="1" noEditPoints="1" noAdjustHandles="1" noChangeArrowheads="1" noChangeShapeType="1"/>
          </p:cNvSpPr>
          <p:nvPr userDrawn="1"/>
        </p:nvSpPr>
        <p:spPr>
          <a:xfrm>
            <a:off x="5735638" y="6363855"/>
            <a:ext cx="6456362" cy="494145"/>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1400">
              <a:solidFill>
                <a:sysClr val="windowText" lastClr="000000"/>
              </a:solidFill>
            </a:endParaRPr>
          </a:p>
        </p:txBody>
      </p:sp>
      <p:sp>
        <p:nvSpPr>
          <p:cNvPr id="5" name="Text Placeholder 3">
            <a:extLst>
              <a:ext uri="{FF2B5EF4-FFF2-40B4-BE49-F238E27FC236}">
                <a16:creationId xmlns:a16="http://schemas.microsoft.com/office/drawing/2014/main" id="{4B3703CB-5639-803E-70E5-47737BDA3C27}"/>
              </a:ext>
            </a:extLst>
          </p:cNvPr>
          <p:cNvSpPr>
            <a:spLocks noGrp="1" noRot="1" noMove="1" noResize="1" noEditPoints="1" noAdjustHandles="1" noChangeArrowheads="1" noChangeShapeType="1"/>
          </p:cNvSpPr>
          <p:nvPr>
            <p:ph type="body" sz="quarter" idx="11" hasCustomPrompt="1"/>
          </p:nvPr>
        </p:nvSpPr>
        <p:spPr>
          <a:xfrm>
            <a:off x="552450" y="2227263"/>
            <a:ext cx="4860925" cy="3087687"/>
          </a:xfrm>
          <a:prstGeom prst="rect">
            <a:avLst/>
          </a:prstGeom>
        </p:spPr>
        <p:txBody>
          <a:bodyPr/>
          <a:lstStyle>
            <a:lvl1pPr marL="0" indent="0">
              <a:buNone/>
              <a:defRPr sz="4800">
                <a:solidFill>
                  <a:schemeClr val="bg1"/>
                </a:solidFill>
                <a:latin typeface="Impact" panose="020B0806030902050204" pitchFamily="34" charset="0"/>
              </a:defRPr>
            </a:lvl1pPr>
          </a:lstStyle>
          <a:p>
            <a:pPr lvl="0"/>
            <a:r>
              <a:rPr lang="en-GB"/>
              <a:t>PRESENTATION </a:t>
            </a:r>
            <a:br>
              <a:rPr lang="en-GB"/>
            </a:br>
            <a:r>
              <a:rPr lang="en-GB"/>
              <a:t>TITLE HERE</a:t>
            </a:r>
            <a:endParaRPr lang="en-US"/>
          </a:p>
        </p:txBody>
      </p:sp>
      <p:sp>
        <p:nvSpPr>
          <p:cNvPr id="7" name="Text Placeholder 6">
            <a:extLst>
              <a:ext uri="{FF2B5EF4-FFF2-40B4-BE49-F238E27FC236}">
                <a16:creationId xmlns:a16="http://schemas.microsoft.com/office/drawing/2014/main" id="{78C6F723-D889-1000-A112-E4DE64D6F135}"/>
              </a:ext>
            </a:extLst>
          </p:cNvPr>
          <p:cNvSpPr>
            <a:spLocks noGrp="1"/>
          </p:cNvSpPr>
          <p:nvPr>
            <p:ph type="body" sz="quarter" idx="12" hasCustomPrompt="1"/>
          </p:nvPr>
        </p:nvSpPr>
        <p:spPr>
          <a:xfrm>
            <a:off x="5735638" y="6455121"/>
            <a:ext cx="6456362" cy="325926"/>
          </a:xfrm>
          <a:prstGeom prst="rect">
            <a:avLst/>
          </a:prstGeom>
        </p:spPr>
        <p:txBody>
          <a:bodyPr/>
          <a:lstStyle>
            <a:lvl1pPr marL="0" indent="0">
              <a:buNone/>
              <a:defRPr sz="1200">
                <a:latin typeface="Arial" panose="020B0604020202020204" pitchFamily="34" charset="0"/>
                <a:cs typeface="Arial" panose="020B0604020202020204" pitchFamily="34" charset="0"/>
              </a:defRPr>
            </a:lvl1pPr>
          </a:lstStyle>
          <a:p>
            <a:pPr lvl="0"/>
            <a:r>
              <a:rPr lang="en-GB"/>
              <a:t>Insert photo caption here</a:t>
            </a:r>
            <a:endParaRPr lang="en-US"/>
          </a:p>
        </p:txBody>
      </p:sp>
      <p:sp>
        <p:nvSpPr>
          <p:cNvPr id="17" name="Text Placeholder 15">
            <a:extLst>
              <a:ext uri="{FF2B5EF4-FFF2-40B4-BE49-F238E27FC236}">
                <a16:creationId xmlns:a16="http://schemas.microsoft.com/office/drawing/2014/main" id="{7D275645-1CF7-0768-F831-CAA67BD05787}"/>
              </a:ext>
            </a:extLst>
          </p:cNvPr>
          <p:cNvSpPr>
            <a:spLocks noGrp="1" noRot="1" noMove="1" noResize="1" noEditPoints="1" noAdjustHandles="1" noChangeArrowheads="1" noChangeShapeType="1"/>
          </p:cNvSpPr>
          <p:nvPr>
            <p:ph type="body" sz="quarter" idx="13" hasCustomPrompt="1"/>
          </p:nvPr>
        </p:nvSpPr>
        <p:spPr>
          <a:xfrm>
            <a:off x="552450" y="5611814"/>
            <a:ext cx="4860925" cy="336314"/>
          </a:xfrm>
          <a:prstGeom prst="rect">
            <a:avLst/>
          </a:prstGeom>
        </p:spPr>
        <p:txBody>
          <a:bodyPr/>
          <a:lstStyle>
            <a:lvl1pPr marL="0" indent="0">
              <a:buNone/>
              <a:defRPr sz="1600" b="1">
                <a:solidFill>
                  <a:schemeClr val="bg1"/>
                </a:solidFill>
                <a:latin typeface="Arial" panose="020B0604020202020204" pitchFamily="34" charset="0"/>
                <a:cs typeface="Arial" panose="020B0604020202020204" pitchFamily="34" charset="0"/>
              </a:defRPr>
            </a:lvl1pPr>
          </a:lstStyle>
          <a:p>
            <a:pPr lvl="0"/>
            <a:r>
              <a:rPr lang="en-GB"/>
              <a:t>Month Year</a:t>
            </a:r>
          </a:p>
        </p:txBody>
      </p:sp>
      <p:sp>
        <p:nvSpPr>
          <p:cNvPr id="18" name="Text Placeholder 15">
            <a:extLst>
              <a:ext uri="{FF2B5EF4-FFF2-40B4-BE49-F238E27FC236}">
                <a16:creationId xmlns:a16="http://schemas.microsoft.com/office/drawing/2014/main" id="{1E1E45A4-457B-D2BF-7034-ED2D1B87E770}"/>
              </a:ext>
            </a:extLst>
          </p:cNvPr>
          <p:cNvSpPr>
            <a:spLocks noGrp="1" noRot="1" noMove="1" noResize="1" noEditPoints="1" noAdjustHandles="1" noChangeArrowheads="1" noChangeShapeType="1"/>
          </p:cNvSpPr>
          <p:nvPr>
            <p:ph type="body" sz="quarter" idx="14" hasCustomPrompt="1"/>
          </p:nvPr>
        </p:nvSpPr>
        <p:spPr>
          <a:xfrm>
            <a:off x="552449" y="6065303"/>
            <a:ext cx="4860925" cy="675522"/>
          </a:xfrm>
          <a:prstGeom prst="rect">
            <a:avLst/>
          </a:prstGeom>
        </p:spPr>
        <p:txBody>
          <a:bodyPr/>
          <a:lstStyle>
            <a:lvl1pPr marL="0" indent="0">
              <a:buNone/>
              <a:defRPr sz="1600" b="1">
                <a:solidFill>
                  <a:schemeClr val="bg1"/>
                </a:solidFill>
                <a:latin typeface="Arial" panose="020B0604020202020204" pitchFamily="34" charset="0"/>
                <a:cs typeface="Arial" panose="020B0604020202020204" pitchFamily="34" charset="0"/>
              </a:defRPr>
            </a:lvl1pPr>
          </a:lstStyle>
          <a:p>
            <a:pPr lvl="0"/>
            <a:r>
              <a:rPr lang="en-GB"/>
              <a:t>Presented by: (name)</a:t>
            </a:r>
            <a:endParaRPr lang="en-US"/>
          </a:p>
        </p:txBody>
      </p:sp>
    </p:spTree>
    <p:extLst>
      <p:ext uri="{BB962C8B-B14F-4D97-AF65-F5344CB8AC3E}">
        <p14:creationId xmlns:p14="http://schemas.microsoft.com/office/powerpoint/2010/main" val="1135931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EC92D7-72A8-BA81-3FC3-5F2595E62270}"/>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4" name="Rectangle 3">
            <a:extLst>
              <a:ext uri="{FF2B5EF4-FFF2-40B4-BE49-F238E27FC236}">
                <a16:creationId xmlns:a16="http://schemas.microsoft.com/office/drawing/2014/main" id="{5A677A5F-D125-B870-8553-4247B5227428}"/>
              </a:ext>
            </a:extLst>
          </p:cNvPr>
          <p:cNvSpPr/>
          <p:nvPr userDrawn="1"/>
        </p:nvSpPr>
        <p:spPr>
          <a:xfrm>
            <a:off x="0" y="0"/>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5" name="Rectangle 4">
            <a:extLst>
              <a:ext uri="{FF2B5EF4-FFF2-40B4-BE49-F238E27FC236}">
                <a16:creationId xmlns:a16="http://schemas.microsoft.com/office/drawing/2014/main" id="{17A434C8-0139-A71E-9BF6-8498AD0389E6}"/>
              </a:ext>
            </a:extLst>
          </p:cNvPr>
          <p:cNvSpPr/>
          <p:nvPr userDrawn="1"/>
        </p:nvSpPr>
        <p:spPr>
          <a:xfrm>
            <a:off x="0" y="6065838"/>
            <a:ext cx="12192000" cy="792162"/>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pic>
        <p:nvPicPr>
          <p:cNvPr id="6" name="Picture 9">
            <a:extLst>
              <a:ext uri="{FF2B5EF4-FFF2-40B4-BE49-F238E27FC236}">
                <a16:creationId xmlns:a16="http://schemas.microsoft.com/office/drawing/2014/main" id="{1FB1192E-A0A6-06B4-AD95-290C37C78B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65833" t="31111" r="8000" b="51111"/>
          <a:stretch>
            <a:fillRect/>
          </a:stretch>
        </p:blipFill>
        <p:spPr bwMode="auto">
          <a:xfrm>
            <a:off x="9629775" y="39688"/>
            <a:ext cx="23987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10D8E197-D1A2-40F5-756D-9EE8ED3C9B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47749" t="71852" r="25583" b="12889"/>
          <a:stretch>
            <a:fillRect/>
          </a:stretch>
        </p:blipFill>
        <p:spPr bwMode="auto">
          <a:xfrm>
            <a:off x="0" y="6065838"/>
            <a:ext cx="25273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593835" y="1342524"/>
            <a:ext cx="10515600" cy="4351338"/>
          </a:xfrm>
        </p:spPr>
        <p:txBody>
          <a:bodyPr>
            <a:normAutofit/>
          </a:bodyPr>
          <a:lstStyle>
            <a:lvl1pPr marL="0" indent="0">
              <a:buFont typeface="Wingdings" panose="05000000000000000000" pitchFamily="2" charset="2"/>
              <a:buNone/>
              <a:defRPr sz="18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800" b="1">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800">
                <a:latin typeface="Arial" panose="020B0604020202020204" pitchFamily="34" charset="0"/>
                <a:cs typeface="Arial" panose="020B0604020202020204" pitchFamily="34" charset="0"/>
              </a:defRPr>
            </a:lvl3pPr>
            <a:lvl4pPr marL="1371600" indent="0">
              <a:buFont typeface="Wingdings" panose="05000000000000000000" pitchFamily="2" charset="2"/>
              <a:buNone/>
              <a:defRPr sz="1800">
                <a:latin typeface="Arial" panose="020B0604020202020204" pitchFamily="34" charset="0"/>
                <a:cs typeface="Arial" panose="020B0604020202020204" pitchFamily="34" charset="0"/>
              </a:defRPr>
            </a:lvl4pPr>
            <a:lvl5pPr marL="1828800" indent="0">
              <a:buFont typeface="Wingdings" panose="05000000000000000000" pitchFamily="2" charset="2"/>
              <a:buNone/>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itle 1"/>
          <p:cNvSpPr>
            <a:spLocks noGrp="1"/>
          </p:cNvSpPr>
          <p:nvPr>
            <p:ph type="title"/>
          </p:nvPr>
        </p:nvSpPr>
        <p:spPr>
          <a:xfrm>
            <a:off x="593835" y="58582"/>
            <a:ext cx="10515600" cy="827715"/>
          </a:xfrm>
        </p:spPr>
        <p:txBody>
          <a:bodyPr>
            <a:normAutofit/>
          </a:bodyPr>
          <a:lstStyle>
            <a:lvl1pPr>
              <a:defRPr sz="2800">
                <a:solidFill>
                  <a:schemeClr val="bg1"/>
                </a:solidFill>
                <a:latin typeface="Impact" panose="020B0806030902050204" pitchFamily="34" charset="0"/>
              </a:defRPr>
            </a:lvl1pPr>
          </a:lstStyle>
          <a:p>
            <a:r>
              <a:rPr lang="en-US"/>
              <a:t>Click to edit Master title style</a:t>
            </a:r>
            <a:endParaRPr lang="en-GB"/>
          </a:p>
        </p:txBody>
      </p:sp>
      <p:sp>
        <p:nvSpPr>
          <p:cNvPr id="8" name="Date Placeholder 3">
            <a:extLst>
              <a:ext uri="{FF2B5EF4-FFF2-40B4-BE49-F238E27FC236}">
                <a16:creationId xmlns:a16="http://schemas.microsoft.com/office/drawing/2014/main" id="{E8C4EBA9-385F-3B14-9873-1D50CDBFACA0}"/>
              </a:ext>
            </a:extLst>
          </p:cNvPr>
          <p:cNvSpPr>
            <a:spLocks noGrp="1"/>
          </p:cNvSpPr>
          <p:nvPr>
            <p:ph type="dt" sz="half" idx="10"/>
          </p:nvPr>
        </p:nvSpPr>
        <p:spPr/>
        <p:txBody>
          <a:bodyPr/>
          <a:lstStyle>
            <a:lvl1pPr>
              <a:defRPr/>
            </a:lvl1pPr>
          </a:lstStyle>
          <a:p>
            <a:pPr>
              <a:defRPr/>
            </a:pPr>
            <a:fld id="{FD334522-57D0-4237-B10F-61A91B109C33}" type="datetimeFigureOut">
              <a:rPr lang="en-GB"/>
              <a:pPr>
                <a:defRPr/>
              </a:pPr>
              <a:t>01/09/2026</a:t>
            </a:fld>
            <a:endParaRPr lang="en-GB"/>
          </a:p>
        </p:txBody>
      </p:sp>
      <p:sp>
        <p:nvSpPr>
          <p:cNvPr id="9" name="Footer Placeholder 4">
            <a:extLst>
              <a:ext uri="{FF2B5EF4-FFF2-40B4-BE49-F238E27FC236}">
                <a16:creationId xmlns:a16="http://schemas.microsoft.com/office/drawing/2014/main" id="{D7FEF84D-4692-387B-8242-D0041D611F42}"/>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5">
            <a:extLst>
              <a:ext uri="{FF2B5EF4-FFF2-40B4-BE49-F238E27FC236}">
                <a16:creationId xmlns:a16="http://schemas.microsoft.com/office/drawing/2014/main" id="{E7E9B856-A223-8913-F4DC-1B7DB4162C02}"/>
              </a:ext>
            </a:extLst>
          </p:cNvPr>
          <p:cNvSpPr>
            <a:spLocks noGrp="1"/>
          </p:cNvSpPr>
          <p:nvPr>
            <p:ph type="sldNum" sz="quarter" idx="12"/>
          </p:nvPr>
        </p:nvSpPr>
        <p:spPr/>
        <p:txBody>
          <a:bodyPr/>
          <a:lstStyle>
            <a:lvl1pPr>
              <a:defRPr/>
            </a:lvl1pPr>
          </a:lstStyle>
          <a:p>
            <a:pPr>
              <a:defRPr/>
            </a:pPr>
            <a:fld id="{67249765-20EE-4CC0-8B2E-DF0C187B00A6}" type="slidenum">
              <a:rPr lang="en-GB"/>
              <a:pPr>
                <a:defRPr/>
              </a:pPr>
              <a:t>‹#›</a:t>
            </a:fld>
            <a:endParaRPr lang="en-GB"/>
          </a:p>
        </p:txBody>
      </p:sp>
    </p:spTree>
    <p:extLst>
      <p:ext uri="{BB962C8B-B14F-4D97-AF65-F5344CB8AC3E}">
        <p14:creationId xmlns:p14="http://schemas.microsoft.com/office/powerpoint/2010/main" val="9696379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E83CDF3-700D-685E-719B-EE62A7288A60}"/>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DAD3A1F7-A644-3C9B-D2CD-54C9FFC772E4}"/>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B9260FB-BF21-BFE1-6665-6618A304BC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31CBA1ED-E662-4163-B4C0-5D4C2BC9172B}" type="datetimeFigureOut">
              <a:rPr lang="en-GB"/>
              <a:pPr>
                <a:defRPr/>
              </a:pPr>
              <a:t>01/09/2026</a:t>
            </a:fld>
            <a:endParaRPr lang="en-GB"/>
          </a:p>
        </p:txBody>
      </p:sp>
      <p:sp>
        <p:nvSpPr>
          <p:cNvPr id="5" name="Footer Placeholder 4">
            <a:extLst>
              <a:ext uri="{FF2B5EF4-FFF2-40B4-BE49-F238E27FC236}">
                <a16:creationId xmlns:a16="http://schemas.microsoft.com/office/drawing/2014/main" id="{3F8D7249-964D-83F1-ACBC-7D6E6A7253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20221668-0563-34FE-8F93-05F82F65CA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714A1AF-7021-4A54-B285-A49B62853B1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5C8897-EEE3-8044-B89E-8935FDECF2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2F7E3AA-D164-B747-9D01-7637E8F7C8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762B51-B635-A148-8C6C-A29EC2E441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DDD161-354F-F646-B1EF-711237C6363F}" type="datetimeFigureOut">
              <a:rPr lang="en-US" smtClean="0"/>
              <a:t>9/1/2026</a:t>
            </a:fld>
            <a:endParaRPr lang="en-US"/>
          </a:p>
        </p:txBody>
      </p:sp>
      <p:sp>
        <p:nvSpPr>
          <p:cNvPr id="5" name="Footer Placeholder 4">
            <a:extLst>
              <a:ext uri="{FF2B5EF4-FFF2-40B4-BE49-F238E27FC236}">
                <a16:creationId xmlns:a16="http://schemas.microsoft.com/office/drawing/2014/main" id="{1959500E-64E3-E148-8273-1BB48B6D78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65C695-B70A-DB43-B18C-6E6638D343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7ADBB5-3339-1145-B665-87CC8EA91F9C}" type="slidenum">
              <a:rPr lang="en-US" smtClean="0"/>
              <a:t>‹#›</a:t>
            </a:fld>
            <a:endParaRPr lang="en-US"/>
          </a:p>
        </p:txBody>
      </p:sp>
    </p:spTree>
    <p:extLst>
      <p:ext uri="{BB962C8B-B14F-4D97-AF65-F5344CB8AC3E}">
        <p14:creationId xmlns:p14="http://schemas.microsoft.com/office/powerpoint/2010/main" val="277124619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2.png"/><Relationship Id="rId7"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22D5FEB-EBD6-49CE-7482-CFF2F97E4E4B}"/>
              </a:ext>
            </a:extLst>
          </p:cNvPr>
          <p:cNvSpPr txBox="1"/>
          <p:nvPr/>
        </p:nvSpPr>
        <p:spPr>
          <a:xfrm>
            <a:off x="552449" y="1840879"/>
            <a:ext cx="4538025" cy="3046988"/>
          </a:xfrm>
          <a:prstGeom prst="rect">
            <a:avLst/>
          </a:prstGeom>
          <a:noFill/>
        </p:spPr>
        <p:txBody>
          <a:bodyPr wrap="square">
            <a:spAutoFit/>
          </a:bodyPr>
          <a:lstStyle/>
          <a:p>
            <a:r>
              <a:rPr lang="en-US" sz="3200" b="1" dirty="0">
                <a:solidFill>
                  <a:schemeClr val="bg1"/>
                </a:solidFill>
                <a:latin typeface="Roboto" panose="02000000000000000000" pitchFamily="2" charset="0"/>
                <a:ea typeface="Roboto" panose="02000000000000000000" pitchFamily="2" charset="0"/>
              </a:rPr>
              <a:t>Every meal tells a story:</a:t>
            </a:r>
          </a:p>
          <a:p>
            <a:endParaRPr lang="en-US" sz="3200" b="1" dirty="0">
              <a:solidFill>
                <a:schemeClr val="bg1"/>
              </a:solidFill>
              <a:latin typeface="Roboto" panose="02000000000000000000" pitchFamily="2" charset="0"/>
              <a:ea typeface="Roboto" panose="02000000000000000000" pitchFamily="2" charset="0"/>
            </a:endParaRPr>
          </a:p>
          <a:p>
            <a:r>
              <a:rPr lang="en-US" sz="3200" b="1">
                <a:solidFill>
                  <a:schemeClr val="bg1"/>
                </a:solidFill>
                <a:latin typeface="Roboto" panose="02000000000000000000" pitchFamily="2" charset="0"/>
                <a:ea typeface="Roboto" panose="02000000000000000000" pitchFamily="2" charset="0"/>
              </a:rPr>
              <a:t>This Harvest you can be part of a story of growth and resilience, not hunger.. </a:t>
            </a:r>
          </a:p>
        </p:txBody>
      </p:sp>
      <p:pic>
        <p:nvPicPr>
          <p:cNvPr id="17" name="Picture 16">
            <a:extLst>
              <a:ext uri="{FF2B5EF4-FFF2-40B4-BE49-F238E27FC236}">
                <a16:creationId xmlns:a16="http://schemas.microsoft.com/office/drawing/2014/main" id="{BA70C451-39BF-0087-A63A-50E91A3C39B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29998" t="4417" r="29536" b="18850"/>
          <a:stretch>
            <a:fillRect/>
          </a:stretch>
        </p:blipFill>
        <p:spPr>
          <a:xfrm>
            <a:off x="5735638" y="-32299"/>
            <a:ext cx="6456362" cy="6890299"/>
          </a:xfrm>
          <a:prstGeom prst="rect">
            <a:avLst/>
          </a:prstGeom>
        </p:spPr>
      </p:pic>
    </p:spTree>
    <p:extLst>
      <p:ext uri="{BB962C8B-B14F-4D97-AF65-F5344CB8AC3E}">
        <p14:creationId xmlns:p14="http://schemas.microsoft.com/office/powerpoint/2010/main" val="3516803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359CDAF-35DA-571A-D200-868D23515EB3}"/>
              </a:ext>
            </a:extLst>
          </p:cNvPr>
          <p:cNvPicPr>
            <a:picLocks noChangeAspect="1"/>
          </p:cNvPicPr>
          <p:nvPr/>
        </p:nvPicPr>
        <p:blipFill>
          <a:blip r:embed="rId3"/>
          <a:srcRect l="33942" t="36049" r="28311" b="14311"/>
          <a:stretch>
            <a:fillRect/>
          </a:stretch>
        </p:blipFill>
        <p:spPr>
          <a:xfrm>
            <a:off x="0" y="218883"/>
            <a:ext cx="12232525" cy="8942827"/>
          </a:xfrm>
          <a:prstGeom prst="rect">
            <a:avLst/>
          </a:prstGeom>
        </p:spPr>
      </p:pic>
      <p:sp>
        <p:nvSpPr>
          <p:cNvPr id="4" name="Rectangle 3">
            <a:extLst>
              <a:ext uri="{FF2B5EF4-FFF2-40B4-BE49-F238E27FC236}">
                <a16:creationId xmlns:a16="http://schemas.microsoft.com/office/drawing/2014/main" id="{A4844A59-B27B-532B-3F4C-B7EEAEBED0D6}"/>
              </a:ext>
            </a:extLst>
          </p:cNvPr>
          <p:cNvSpPr/>
          <p:nvPr/>
        </p:nvSpPr>
        <p:spPr bwMode="auto">
          <a:xfrm>
            <a:off x="0" y="-4763"/>
            <a:ext cx="12192000" cy="944563"/>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280781" y="218883"/>
            <a:ext cx="1110840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a:solidFill>
                  <a:schemeClr val="bg1"/>
                </a:solidFill>
                <a:latin typeface="Arial" panose="020B0604020202020204" pitchFamily="34" charset="0"/>
                <a:cs typeface="Arial" panose="020B0604020202020204" pitchFamily="34" charset="0"/>
              </a:rPr>
              <a:t>Priscillah’s story</a:t>
            </a:r>
            <a:endParaRPr lang="en-US" altLang="en-US">
              <a:solidFill>
                <a:schemeClr val="bg1"/>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000" b="0" i="0" u="none" strike="noStrike" kern="1200" cap="none" spc="0" normalizeH="0" baseline="0" noProof="0">
              <a:ln>
                <a:noFill/>
              </a:ln>
              <a:solidFill>
                <a:prstClr val="white"/>
              </a:solidFill>
              <a:effectLst/>
              <a:uLnTx/>
              <a:uFillTx/>
              <a:latin typeface="Impact" panose="020B080603090205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Tree>
    <p:extLst>
      <p:ext uri="{BB962C8B-B14F-4D97-AF65-F5344CB8AC3E}">
        <p14:creationId xmlns:p14="http://schemas.microsoft.com/office/powerpoint/2010/main" val="145114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0574F7DA-D6C2-BCDB-5D43-7C6498AF5180}"/>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A4844A59-B27B-532B-3F4C-B7EEAEBED0D6}"/>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47677BA-2087-A5EC-D492-622FAA423180}"/>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52" name="Picture 13">
              <a:extLst>
                <a:ext uri="{FF2B5EF4-FFF2-40B4-BE49-F238E27FC236}">
                  <a16:creationId xmlns:a16="http://schemas.microsoft.com/office/drawing/2014/main" id="{389198C8-5B17-16AA-1AD2-7C92C5F17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280781" y="218883"/>
            <a:ext cx="111084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a:solidFill>
                  <a:schemeClr val="bg1"/>
                </a:solidFill>
                <a:latin typeface="Arial" panose="020B0604020202020204" pitchFamily="34" charset="0"/>
                <a:cs typeface="Arial" panose="020B0604020202020204" pitchFamily="34" charset="0"/>
              </a:rPr>
              <a:t>Therese’s story</a:t>
            </a:r>
            <a:endParaRPr kumimoji="0" lang="en-US" altLang="en-US"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17" name="TextBox 16">
            <a:extLst>
              <a:ext uri="{FF2B5EF4-FFF2-40B4-BE49-F238E27FC236}">
                <a16:creationId xmlns:a16="http://schemas.microsoft.com/office/drawing/2014/main" id="{B09B4C8C-B4BB-1E13-CF76-565B95EAF857}"/>
              </a:ext>
            </a:extLst>
          </p:cNvPr>
          <p:cNvSpPr txBox="1"/>
          <p:nvPr/>
        </p:nvSpPr>
        <p:spPr>
          <a:xfrm>
            <a:off x="6608619" y="6236314"/>
            <a:ext cx="5499100" cy="461665"/>
          </a:xfrm>
          <a:prstGeom prst="rect">
            <a:avLst/>
          </a:prstGeom>
          <a:noFill/>
        </p:spPr>
        <p:txBody>
          <a:bodyPr wrap="square">
            <a:spAutoFit/>
          </a:bodyPr>
          <a:lstStyle/>
          <a:p>
            <a:r>
              <a:rPr lang="en-US" sz="2400">
                <a:solidFill>
                  <a:schemeClr val="bg1"/>
                </a:solidFill>
                <a:latin typeface="Arial" panose="020B0604020202020204" pitchFamily="34" charset="0"/>
                <a:ea typeface="Roboto" panose="02000000000000000000" pitchFamily="2" charset="0"/>
                <a:cs typeface="Arial" panose="020B0604020202020204" pitchFamily="34" charset="0"/>
              </a:rPr>
              <a:t>Priscillah</a:t>
            </a:r>
            <a:r>
              <a:rPr lang="en-US" sz="2400">
                <a:solidFill>
                  <a:schemeClr val="bg1"/>
                </a:solidFill>
                <a:effectLst/>
                <a:latin typeface="Arial" panose="020B0604020202020204" pitchFamily="34" charset="0"/>
                <a:ea typeface="Roboto" panose="02000000000000000000" pitchFamily="2" charset="0"/>
                <a:cs typeface="Arial" panose="020B0604020202020204" pitchFamily="34" charset="0"/>
              </a:rPr>
              <a:t>, Ripple Effect farmer, K</a:t>
            </a:r>
            <a:r>
              <a:rPr lang="en-US" sz="2400">
                <a:solidFill>
                  <a:schemeClr val="bg1"/>
                </a:solidFill>
                <a:latin typeface="Arial" panose="020B0604020202020204" pitchFamily="34" charset="0"/>
                <a:ea typeface="Roboto" panose="02000000000000000000" pitchFamily="2" charset="0"/>
                <a:cs typeface="Arial" panose="020B0604020202020204" pitchFamily="34" charset="0"/>
              </a:rPr>
              <a:t>enya</a:t>
            </a:r>
            <a:endParaRPr lang="en-GB" sz="2400">
              <a:solidFill>
                <a:schemeClr val="bg1"/>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546EEA4-EB56-02EB-CA12-3D8B6EE9154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29998" t="4417" r="29536" b="18850"/>
          <a:stretch>
            <a:fillRect/>
          </a:stretch>
        </p:blipFill>
        <p:spPr>
          <a:xfrm>
            <a:off x="11867" y="4763"/>
            <a:ext cx="6417173" cy="6848476"/>
          </a:xfrm>
          <a:prstGeom prst="rect">
            <a:avLst/>
          </a:prstGeom>
        </p:spPr>
      </p:pic>
      <p:sp>
        <p:nvSpPr>
          <p:cNvPr id="9" name="TextBox 8">
            <a:extLst>
              <a:ext uri="{FF2B5EF4-FFF2-40B4-BE49-F238E27FC236}">
                <a16:creationId xmlns:a16="http://schemas.microsoft.com/office/drawing/2014/main" id="{41997765-671C-914B-95B9-1F17A57E0D6A}"/>
              </a:ext>
            </a:extLst>
          </p:cNvPr>
          <p:cNvSpPr txBox="1"/>
          <p:nvPr/>
        </p:nvSpPr>
        <p:spPr>
          <a:xfrm>
            <a:off x="6973911" y="2611735"/>
            <a:ext cx="4768515" cy="1200329"/>
          </a:xfrm>
          <a:prstGeom prst="rect">
            <a:avLst/>
          </a:prstGeom>
          <a:noFill/>
        </p:spPr>
        <p:txBody>
          <a:bodyPr wrap="square">
            <a:spAutoFit/>
          </a:bodyPr>
          <a:lstStyle/>
          <a:p>
            <a:r>
              <a:rPr lang="en-US" sz="2400">
                <a:latin typeface="Arial" panose="020B0604020202020204" pitchFamily="34" charset="0"/>
                <a:cs typeface="Arial" panose="020B0604020202020204" pitchFamily="34" charset="0"/>
              </a:rPr>
              <a:t>“Now I can grow all the food my family needs… better nutrition is making my family stronger.”</a:t>
            </a:r>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65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4134F1-7B11-E476-F9B3-446E3BDF8FBC}"/>
              </a:ext>
            </a:extLst>
          </p:cNvPr>
          <p:cNvSpPr>
            <a:spLocks noGrp="1"/>
          </p:cNvSpPr>
          <p:nvPr>
            <p:ph idx="1"/>
          </p:nvPr>
        </p:nvSpPr>
        <p:spPr>
          <a:xfrm>
            <a:off x="450743" y="1234749"/>
            <a:ext cx="7224285" cy="4908391"/>
          </a:xfrm>
        </p:spPr>
        <p:txBody>
          <a:bodyPr>
            <a:noAutofit/>
          </a:bodyPr>
          <a:lstStyle/>
          <a:p>
            <a:r>
              <a:rPr lang="en-US" sz="2400" b="1" err="1"/>
              <a:t>Umuganura</a:t>
            </a:r>
            <a:r>
              <a:rPr lang="en-US" sz="2400" b="1"/>
              <a:t> </a:t>
            </a:r>
            <a:r>
              <a:rPr lang="en-US" sz="2400" dirty="0"/>
              <a:t>(National Harvest Festival in Rwanda</a:t>
            </a:r>
            <a:r>
              <a:rPr lang="en-US" sz="2400"/>
              <a:t>); </a:t>
            </a:r>
            <a:r>
              <a:rPr lang="en-US" sz="2400" dirty="0"/>
              <a:t>is Rwanda's traditional national </a:t>
            </a:r>
            <a:r>
              <a:rPr lang="en-US" sz="2400"/>
              <a:t>Harvest </a:t>
            </a:r>
            <a:r>
              <a:rPr lang="en-US" sz="2400" dirty="0"/>
              <a:t>festival, celebrated annually on the first Friday of August as a public holiday</a:t>
            </a:r>
            <a:r>
              <a:rPr lang="en-US" sz="2400"/>
              <a:t>.</a:t>
            </a:r>
          </a:p>
          <a:p>
            <a:r>
              <a:rPr lang="en-US" sz="2400" dirty="0"/>
              <a:t>This year it was celebrated </a:t>
            </a:r>
            <a:r>
              <a:rPr lang="en-US" sz="2400"/>
              <a:t>on </a:t>
            </a:r>
            <a:r>
              <a:rPr lang="en-US" sz="2400" b="1" dirty="0"/>
              <a:t>7</a:t>
            </a:r>
            <a:r>
              <a:rPr lang="en-US" sz="2400" b="1" baseline="30000" dirty="0"/>
              <a:t>th</a:t>
            </a:r>
            <a:r>
              <a:rPr lang="en-US" sz="2400" b="1" dirty="0"/>
              <a:t> August</a:t>
            </a:r>
            <a:endParaRPr lang="en-US" sz="2400"/>
          </a:p>
          <a:p>
            <a:endParaRPr lang="en-US" sz="2400" dirty="0"/>
          </a:p>
          <a:p>
            <a:r>
              <a:rPr lang="en-US" sz="2400" dirty="0"/>
              <a:t>This event embodies gratitude, unity, and the power of collective effort. Rooted in centuries-old customs, it brings communities together to honor the land, share food, and reflect on national identity and resilience.</a:t>
            </a:r>
            <a:endParaRPr lang="en-US" sz="2400"/>
          </a:p>
          <a:p>
            <a:endParaRPr lang="en-US" sz="2400" dirty="0"/>
          </a:p>
        </p:txBody>
      </p:sp>
      <p:sp>
        <p:nvSpPr>
          <p:cNvPr id="3" name="Title 2">
            <a:extLst>
              <a:ext uri="{FF2B5EF4-FFF2-40B4-BE49-F238E27FC236}">
                <a16:creationId xmlns:a16="http://schemas.microsoft.com/office/drawing/2014/main" id="{FF7E5AF3-D5C0-5C8B-4685-F89BAB81DEA7}"/>
              </a:ext>
            </a:extLst>
          </p:cNvPr>
          <p:cNvSpPr>
            <a:spLocks noGrp="1"/>
          </p:cNvSpPr>
          <p:nvPr>
            <p:ph type="title"/>
          </p:nvPr>
        </p:nvSpPr>
        <p:spPr>
          <a:xfrm>
            <a:off x="-3347229" y="113446"/>
            <a:ext cx="10515600" cy="827715"/>
          </a:xfrm>
        </p:spPr>
        <p:txBody>
          <a:bodyPr/>
          <a:lstStyle/>
          <a:p>
            <a:pPr algn="ctr"/>
            <a:r>
              <a:rPr lang="en-US" sz="4400" dirty="0"/>
              <a:t>Introduction</a:t>
            </a:r>
            <a:r>
              <a:rPr lang="en-US" dirty="0"/>
              <a:t> </a:t>
            </a:r>
          </a:p>
        </p:txBody>
      </p:sp>
      <p:pic>
        <p:nvPicPr>
          <p:cNvPr id="7" name="Picture 6" descr="🌾 Umuganura, Rwanda's celebration of the beginning of harvest season 🇷🇼 A beautiful reminder to be grateful for the fruits of our labor &amp; the blessings of the land ❤️🙏🏽 #umuganura #rwanda #">
            <a:extLst>
              <a:ext uri="{FF2B5EF4-FFF2-40B4-BE49-F238E27FC236}">
                <a16:creationId xmlns:a16="http://schemas.microsoft.com/office/drawing/2014/main" id="{D8654973-FDD7-63B1-2BB5-C73159B6BA1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8202168" y="1414490"/>
            <a:ext cx="3739895" cy="4161004"/>
          </a:xfrm>
          <a:prstGeom prst="rect">
            <a:avLst/>
          </a:prstGeom>
        </p:spPr>
      </p:pic>
    </p:spTree>
    <p:extLst>
      <p:ext uri="{BB962C8B-B14F-4D97-AF65-F5344CB8AC3E}">
        <p14:creationId xmlns:p14="http://schemas.microsoft.com/office/powerpoint/2010/main" val="345863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57F630A-183C-884E-39B8-79DF27541FC7}"/>
              </a:ext>
            </a:extLst>
          </p:cNvPr>
          <p:cNvSpPr txBox="1"/>
          <p:nvPr/>
        </p:nvSpPr>
        <p:spPr bwMode="auto">
          <a:xfrm>
            <a:off x="5897880" y="1342524"/>
            <a:ext cx="6087855" cy="4351338"/>
          </a:xfrm>
          <a:prstGeom prst="rect">
            <a:avLst/>
          </a:prstGeom>
          <a:noFill/>
          <a:ln>
            <a:noFill/>
          </a:ln>
        </p:spPr>
        <p:txBody>
          <a:bodyPr vert="horz" wrap="square" lIns="91440" tIns="45720" rIns="91440" bIns="45720" numCol="1" anchor="t" anchorCtr="0" compatLnSpc="1">
            <a:prstTxWarp prst="textNoShape">
              <a:avLst/>
            </a:prstTxWarp>
            <a:normAutofit/>
          </a:bodyPr>
          <a:lstStyle/>
          <a:p>
            <a:pPr>
              <a:spcBef>
                <a:spcPts val="1000"/>
              </a:spcBef>
            </a:pPr>
            <a:endParaRPr lang="en-US" sz="2000" b="1" kern="1200"/>
          </a:p>
        </p:txBody>
      </p:sp>
      <p:sp>
        <p:nvSpPr>
          <p:cNvPr id="3" name="Title 2">
            <a:extLst>
              <a:ext uri="{FF2B5EF4-FFF2-40B4-BE49-F238E27FC236}">
                <a16:creationId xmlns:a16="http://schemas.microsoft.com/office/drawing/2014/main" id="{8BF962D7-0F84-238B-55DD-67E90B88AEF0}"/>
              </a:ext>
            </a:extLst>
          </p:cNvPr>
          <p:cNvSpPr>
            <a:spLocks noGrp="1"/>
          </p:cNvSpPr>
          <p:nvPr>
            <p:ph type="title"/>
          </p:nvPr>
        </p:nvSpPr>
        <p:spPr>
          <a:xfrm>
            <a:off x="-73677" y="117485"/>
            <a:ext cx="9096430" cy="827715"/>
          </a:xfrm>
        </p:spPr>
        <p:txBody>
          <a:bodyPr wrap="square" anchor="ctr">
            <a:normAutofit/>
          </a:bodyPr>
          <a:lstStyle/>
          <a:p>
            <a:pPr algn="ctr"/>
            <a:r>
              <a:rPr lang="en-US" sz="3600" dirty="0"/>
              <a:t>Working with Coffee Growing Communities</a:t>
            </a:r>
          </a:p>
        </p:txBody>
      </p:sp>
      <p:pic>
        <p:nvPicPr>
          <p:cNvPr id="7" name="Content Placeholder 6">
            <a:extLst>
              <a:ext uri="{FF2B5EF4-FFF2-40B4-BE49-F238E27FC236}">
                <a16:creationId xmlns:a16="http://schemas.microsoft.com/office/drawing/2014/main" id="{7202E0AA-9E38-A6E8-EF63-EF1A235EDE12}"/>
              </a:ext>
            </a:extLst>
          </p:cNvPr>
          <p:cNvPicPr>
            <a:picLocks noGrp="1" noChangeAspect="1"/>
          </p:cNvPicPr>
          <p:nvPr>
            <p:ph idx="1"/>
          </p:nvPr>
        </p:nvPicPr>
        <p:blipFill>
          <a:blip r:embed="rId3"/>
          <a:srcRect r="3605" b="2"/>
          <a:stretch>
            <a:fillRect/>
          </a:stretch>
        </p:blipFill>
        <p:spPr bwMode="auto">
          <a:xfrm>
            <a:off x="2943842" y="957166"/>
            <a:ext cx="6163582" cy="519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82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D36389-C634-BCC1-364D-6C6843172EF4}"/>
              </a:ext>
            </a:extLst>
          </p:cNvPr>
          <p:cNvSpPr>
            <a:spLocks noGrp="1"/>
          </p:cNvSpPr>
          <p:nvPr>
            <p:ph idx="1"/>
          </p:nvPr>
        </p:nvSpPr>
        <p:spPr>
          <a:xfrm>
            <a:off x="289035" y="1900308"/>
            <a:ext cx="5806965" cy="4351338"/>
          </a:xfrm>
        </p:spPr>
        <p:txBody>
          <a:bodyPr wrap="square" anchor="t">
            <a:normAutofit/>
          </a:bodyPr>
          <a:lstStyle/>
          <a:p>
            <a:pPr marL="285750" indent="-285750">
              <a:buFont typeface="Wingdings" panose="05000000000000000000" pitchFamily="2" charset="2"/>
              <a:buChar char="§"/>
            </a:pPr>
            <a:r>
              <a:rPr lang="en-US" dirty="0"/>
              <a:t>Coffee earnings are concentrated around the annual coffee harvest season</a:t>
            </a:r>
          </a:p>
          <a:p>
            <a:pPr marL="285750" indent="-285750">
              <a:buFont typeface="Wingdings" panose="05000000000000000000" pitchFamily="2" charset="2"/>
              <a:buChar char="§"/>
            </a:pPr>
            <a:r>
              <a:rPr lang="en-US" dirty="0"/>
              <a:t>Creates periods of limited cash availability between harvests. </a:t>
            </a:r>
          </a:p>
          <a:p>
            <a:pPr marL="285750" indent="-285750">
              <a:buFont typeface="Wingdings" panose="05000000000000000000" pitchFamily="2" charset="2"/>
              <a:buChar char="§"/>
            </a:pPr>
            <a:r>
              <a:rPr lang="en-US" dirty="0"/>
              <a:t>An </a:t>
            </a:r>
            <a:r>
              <a:rPr lang="en-US" b="1" i="1" dirty="0"/>
              <a:t>integrated livelihood approach </a:t>
            </a:r>
            <a:r>
              <a:rPr lang="en-US" dirty="0"/>
              <a:t>moves households from being solely coffee producers to becoming more resilient farming enterprises</a:t>
            </a:r>
          </a:p>
          <a:p>
            <a:pPr marL="285750" indent="-285750">
              <a:buFont typeface="Wingdings" panose="05000000000000000000" pitchFamily="2" charset="2"/>
              <a:buChar char="§"/>
            </a:pPr>
            <a:r>
              <a:rPr lang="en-US" dirty="0"/>
              <a:t>Able to manage climate risks, improve incomes, and sustain coffee production over the long term.</a:t>
            </a:r>
            <a:endParaRPr lang="en-US" b="1" dirty="0"/>
          </a:p>
          <a:p>
            <a:endParaRPr lang="en-US" dirty="0"/>
          </a:p>
          <a:p>
            <a:endParaRPr lang="en-US" dirty="0"/>
          </a:p>
        </p:txBody>
      </p:sp>
      <p:sp>
        <p:nvSpPr>
          <p:cNvPr id="3" name="Title 2">
            <a:extLst>
              <a:ext uri="{FF2B5EF4-FFF2-40B4-BE49-F238E27FC236}">
                <a16:creationId xmlns:a16="http://schemas.microsoft.com/office/drawing/2014/main" id="{36C94621-C111-F92C-2A25-C004804309CA}"/>
              </a:ext>
            </a:extLst>
          </p:cNvPr>
          <p:cNvSpPr>
            <a:spLocks noGrp="1"/>
          </p:cNvSpPr>
          <p:nvPr>
            <p:ph type="title"/>
          </p:nvPr>
        </p:nvSpPr>
        <p:spPr>
          <a:xfrm>
            <a:off x="-1354820" y="64008"/>
            <a:ext cx="6642707" cy="827715"/>
          </a:xfrm>
        </p:spPr>
        <p:txBody>
          <a:bodyPr wrap="square" anchor="ctr">
            <a:normAutofit/>
          </a:bodyPr>
          <a:lstStyle/>
          <a:p>
            <a:pPr algn="ctr"/>
            <a:r>
              <a:rPr lang="en-US" sz="4000" dirty="0"/>
              <a:t>Setting Context</a:t>
            </a:r>
          </a:p>
        </p:txBody>
      </p:sp>
      <p:pic>
        <p:nvPicPr>
          <p:cNvPr id="6" name="Picture 5">
            <a:extLst>
              <a:ext uri="{FF2B5EF4-FFF2-40B4-BE49-F238E27FC236}">
                <a16:creationId xmlns:a16="http://schemas.microsoft.com/office/drawing/2014/main" id="{C78C32AF-13A1-FBC1-7DDC-B47FD42DD350}"/>
              </a:ext>
            </a:extLst>
          </p:cNvPr>
          <p:cNvPicPr>
            <a:picLocks noChangeAspect="1"/>
          </p:cNvPicPr>
          <p:nvPr/>
        </p:nvPicPr>
        <p:blipFill>
          <a:blip r:embed="rId2"/>
          <a:srcRect l="10903" r="9902" b="-1"/>
          <a:stretch>
            <a:fillRect/>
          </a:stretch>
        </p:blipFill>
        <p:spPr>
          <a:xfrm>
            <a:off x="6669261" y="1253331"/>
            <a:ext cx="5162550" cy="4351338"/>
          </a:xfrm>
          <a:prstGeom prst="rect">
            <a:avLst/>
          </a:prstGeom>
          <a:noFill/>
          <a:ln>
            <a:noFill/>
          </a:ln>
        </p:spPr>
      </p:pic>
      <p:sp>
        <p:nvSpPr>
          <p:cNvPr id="4" name="TextBox 3">
            <a:extLst>
              <a:ext uri="{FF2B5EF4-FFF2-40B4-BE49-F238E27FC236}">
                <a16:creationId xmlns:a16="http://schemas.microsoft.com/office/drawing/2014/main" id="{39244010-28E8-A643-81A8-EE9286B0E7E1}"/>
              </a:ext>
            </a:extLst>
          </p:cNvPr>
          <p:cNvSpPr txBox="1"/>
          <p:nvPr/>
        </p:nvSpPr>
        <p:spPr>
          <a:xfrm>
            <a:off x="7534656" y="5660953"/>
            <a:ext cx="3730830" cy="369332"/>
          </a:xfrm>
          <a:prstGeom prst="rect">
            <a:avLst/>
          </a:prstGeom>
          <a:noFill/>
        </p:spPr>
        <p:txBody>
          <a:bodyPr wrap="none" rtlCol="0">
            <a:spAutoFit/>
          </a:bodyPr>
          <a:lstStyle/>
          <a:p>
            <a:r>
              <a:rPr lang="en-GB"/>
              <a:t>Solange, Ripple Effect farmer, Rwanda</a:t>
            </a:r>
          </a:p>
        </p:txBody>
      </p:sp>
    </p:spTree>
    <p:extLst>
      <p:ext uri="{BB962C8B-B14F-4D97-AF65-F5344CB8AC3E}">
        <p14:creationId xmlns:p14="http://schemas.microsoft.com/office/powerpoint/2010/main" val="2208812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DA3117-FE32-0A2A-496A-239688535AE6}"/>
              </a:ext>
            </a:extLst>
          </p:cNvPr>
          <p:cNvSpPr>
            <a:spLocks noGrp="1"/>
          </p:cNvSpPr>
          <p:nvPr>
            <p:ph idx="1"/>
          </p:nvPr>
        </p:nvSpPr>
        <p:spPr>
          <a:xfrm>
            <a:off x="194631" y="1716656"/>
            <a:ext cx="4239347" cy="3977205"/>
          </a:xfrm>
        </p:spPr>
        <p:txBody>
          <a:bodyPr wrap="square" anchor="t">
            <a:normAutofit/>
          </a:bodyPr>
          <a:lstStyle/>
          <a:p>
            <a:r>
              <a:rPr lang="en-US" b="1" dirty="0"/>
              <a:t>Climate related challenges include</a:t>
            </a:r>
            <a:r>
              <a:rPr lang="en-US" dirty="0"/>
              <a:t>:</a:t>
            </a:r>
          </a:p>
          <a:p>
            <a:pPr marL="342900" indent="-342900">
              <a:buFont typeface="Wingdings" panose="05000000000000000000" pitchFamily="2" charset="2"/>
              <a:buChar char="§"/>
            </a:pPr>
            <a:r>
              <a:rPr lang="en-US" dirty="0"/>
              <a:t>Variable rainfall and drought risk, </a:t>
            </a:r>
          </a:p>
          <a:p>
            <a:pPr marL="342900" indent="-342900">
              <a:buFont typeface="Wingdings" panose="05000000000000000000" pitchFamily="2" charset="2"/>
              <a:buChar char="§"/>
            </a:pPr>
            <a:r>
              <a:rPr lang="en-US" dirty="0"/>
              <a:t>Lower altitude conditions, </a:t>
            </a:r>
          </a:p>
          <a:p>
            <a:pPr marL="342900" indent="-342900">
              <a:buFont typeface="Wingdings" panose="05000000000000000000" pitchFamily="2" charset="2"/>
              <a:buChar char="§"/>
            </a:pPr>
            <a:r>
              <a:rPr lang="en-US" dirty="0"/>
              <a:t>Soil fertility pressures, </a:t>
            </a:r>
          </a:p>
          <a:p>
            <a:pPr marL="342900" indent="-342900">
              <a:buFont typeface="Wingdings" panose="05000000000000000000" pitchFamily="2" charset="2"/>
              <a:buChar char="§"/>
            </a:pPr>
            <a:r>
              <a:rPr lang="en-US" dirty="0"/>
              <a:t>Greater need for complementary livelihood options such as livestock, food crops, agroforestry and off-farm income. </a:t>
            </a:r>
          </a:p>
          <a:p>
            <a:endParaRPr lang="en-US" dirty="0"/>
          </a:p>
          <a:p>
            <a:endParaRPr lang="en-US" dirty="0"/>
          </a:p>
        </p:txBody>
      </p:sp>
      <p:sp>
        <p:nvSpPr>
          <p:cNvPr id="3" name="Title 2">
            <a:extLst>
              <a:ext uri="{FF2B5EF4-FFF2-40B4-BE49-F238E27FC236}">
                <a16:creationId xmlns:a16="http://schemas.microsoft.com/office/drawing/2014/main" id="{A551CA38-E98A-9DB8-88F1-38C3E6AABA11}"/>
              </a:ext>
            </a:extLst>
          </p:cNvPr>
          <p:cNvSpPr>
            <a:spLocks noGrp="1"/>
          </p:cNvSpPr>
          <p:nvPr>
            <p:ph type="title"/>
          </p:nvPr>
        </p:nvSpPr>
        <p:spPr>
          <a:xfrm>
            <a:off x="-1309617" y="82700"/>
            <a:ext cx="9521717" cy="827715"/>
          </a:xfrm>
        </p:spPr>
        <p:txBody>
          <a:bodyPr wrap="square" anchor="ctr">
            <a:noAutofit/>
          </a:bodyPr>
          <a:lstStyle/>
          <a:p>
            <a:pPr algn="ctr"/>
            <a:br>
              <a:rPr lang="en-US" sz="3600" b="1" dirty="0"/>
            </a:br>
            <a:r>
              <a:rPr lang="en-US" sz="3600" b="1" dirty="0"/>
              <a:t>Coffee Communities in Rwanda</a:t>
            </a:r>
            <a:br>
              <a:rPr lang="en-US" sz="3600" b="1" dirty="0"/>
            </a:br>
            <a:endParaRPr lang="en-US" sz="3600" dirty="0"/>
          </a:p>
        </p:txBody>
      </p:sp>
      <p:pic>
        <p:nvPicPr>
          <p:cNvPr id="5" name="Picture 4">
            <a:extLst>
              <a:ext uri="{FF2B5EF4-FFF2-40B4-BE49-F238E27FC236}">
                <a16:creationId xmlns:a16="http://schemas.microsoft.com/office/drawing/2014/main" id="{741C7295-F135-28E9-80B5-B6DD759A1845}"/>
              </a:ext>
            </a:extLst>
          </p:cNvPr>
          <p:cNvPicPr>
            <a:picLocks noChangeAspect="1"/>
          </p:cNvPicPr>
          <p:nvPr/>
        </p:nvPicPr>
        <p:blipFill>
          <a:blip r:embed="rId2"/>
          <a:srcRect l="28349" r="22908" b="1"/>
          <a:stretch>
            <a:fillRect/>
          </a:stretch>
        </p:blipFill>
        <p:spPr>
          <a:xfrm>
            <a:off x="10454629" y="1387206"/>
            <a:ext cx="1542740" cy="2167206"/>
          </a:xfrm>
          <a:prstGeom prst="rect">
            <a:avLst/>
          </a:prstGeom>
          <a:noFill/>
          <a:ln>
            <a:noFill/>
          </a:ln>
        </p:spPr>
      </p:pic>
      <p:pic>
        <p:nvPicPr>
          <p:cNvPr id="6" name="Picture 5">
            <a:extLst>
              <a:ext uri="{FF2B5EF4-FFF2-40B4-BE49-F238E27FC236}">
                <a16:creationId xmlns:a16="http://schemas.microsoft.com/office/drawing/2014/main" id="{4B5CCDA9-A7A0-6C19-956E-91D55733430B}"/>
              </a:ext>
            </a:extLst>
          </p:cNvPr>
          <p:cNvPicPr>
            <a:picLocks noChangeAspect="1"/>
          </p:cNvPicPr>
          <p:nvPr/>
        </p:nvPicPr>
        <p:blipFill>
          <a:blip r:embed="rId3"/>
          <a:stretch>
            <a:fillRect/>
          </a:stretch>
        </p:blipFill>
        <p:spPr>
          <a:xfrm>
            <a:off x="10024270" y="3890729"/>
            <a:ext cx="2403458" cy="2147089"/>
          </a:xfrm>
          <a:prstGeom prst="rect">
            <a:avLst/>
          </a:prstGeom>
        </p:spPr>
      </p:pic>
      <p:pic>
        <p:nvPicPr>
          <p:cNvPr id="8" name="Picture 7">
            <a:extLst>
              <a:ext uri="{FF2B5EF4-FFF2-40B4-BE49-F238E27FC236}">
                <a16:creationId xmlns:a16="http://schemas.microsoft.com/office/drawing/2014/main" id="{286BEB5C-63E6-6D5D-27E9-1AADD31ACD6E}"/>
              </a:ext>
            </a:extLst>
          </p:cNvPr>
          <p:cNvPicPr>
            <a:picLocks noChangeAspect="1"/>
          </p:cNvPicPr>
          <p:nvPr/>
        </p:nvPicPr>
        <p:blipFill>
          <a:blip r:embed="rId4"/>
          <a:stretch>
            <a:fillRect/>
          </a:stretch>
        </p:blipFill>
        <p:spPr>
          <a:xfrm>
            <a:off x="5006663" y="1387206"/>
            <a:ext cx="5438414" cy="4078810"/>
          </a:xfrm>
          <a:prstGeom prst="rect">
            <a:avLst/>
          </a:prstGeom>
        </p:spPr>
      </p:pic>
    </p:spTree>
    <p:extLst>
      <p:ext uri="{BB962C8B-B14F-4D97-AF65-F5344CB8AC3E}">
        <p14:creationId xmlns:p14="http://schemas.microsoft.com/office/powerpoint/2010/main" val="4114861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CB141A-0525-717D-31A9-F40F3CBB153B}"/>
              </a:ext>
            </a:extLst>
          </p:cNvPr>
          <p:cNvPicPr>
            <a:picLocks noGrp="1" noChangeAspect="1"/>
          </p:cNvPicPr>
          <p:nvPr>
            <p:ph idx="1"/>
          </p:nvPr>
        </p:nvPicPr>
        <p:blipFill>
          <a:blip r:embed="rId2"/>
          <a:stretch>
            <a:fillRect/>
          </a:stretch>
        </p:blipFill>
        <p:spPr bwMode="auto">
          <a:xfrm>
            <a:off x="593835" y="956503"/>
            <a:ext cx="4647479" cy="26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81A9C7BC-9A98-F1B7-F07A-783702662288}"/>
              </a:ext>
            </a:extLst>
          </p:cNvPr>
          <p:cNvSpPr>
            <a:spLocks noGrp="1"/>
          </p:cNvSpPr>
          <p:nvPr>
            <p:ph type="title"/>
          </p:nvPr>
        </p:nvSpPr>
        <p:spPr>
          <a:xfrm>
            <a:off x="-2340226" y="70314"/>
            <a:ext cx="10515600" cy="827715"/>
          </a:xfrm>
        </p:spPr>
        <p:txBody>
          <a:bodyPr>
            <a:normAutofit/>
          </a:bodyPr>
          <a:lstStyle/>
          <a:p>
            <a:pPr algn="ctr"/>
            <a:r>
              <a:rPr lang="en-US" sz="3600" dirty="0"/>
              <a:t>Climate shock examples</a:t>
            </a:r>
          </a:p>
        </p:txBody>
      </p:sp>
      <p:pic>
        <p:nvPicPr>
          <p:cNvPr id="9" name="Picture 8">
            <a:extLst>
              <a:ext uri="{FF2B5EF4-FFF2-40B4-BE49-F238E27FC236}">
                <a16:creationId xmlns:a16="http://schemas.microsoft.com/office/drawing/2014/main" id="{E01B6608-5D9D-628E-6448-45F6BD916514}"/>
              </a:ext>
            </a:extLst>
          </p:cNvPr>
          <p:cNvPicPr>
            <a:picLocks noChangeAspect="1"/>
          </p:cNvPicPr>
          <p:nvPr/>
        </p:nvPicPr>
        <p:blipFill>
          <a:blip r:embed="rId3"/>
          <a:stretch>
            <a:fillRect/>
          </a:stretch>
        </p:blipFill>
        <p:spPr>
          <a:xfrm>
            <a:off x="6022100" y="956503"/>
            <a:ext cx="4605118" cy="2618115"/>
          </a:xfrm>
          <a:prstGeom prst="rect">
            <a:avLst/>
          </a:prstGeom>
        </p:spPr>
      </p:pic>
      <p:pic>
        <p:nvPicPr>
          <p:cNvPr id="4" name="Picture 3">
            <a:extLst>
              <a:ext uri="{FF2B5EF4-FFF2-40B4-BE49-F238E27FC236}">
                <a16:creationId xmlns:a16="http://schemas.microsoft.com/office/drawing/2014/main" id="{38EDFE91-5E48-BB5D-B551-1B194EB39C9C}"/>
              </a:ext>
            </a:extLst>
          </p:cNvPr>
          <p:cNvPicPr>
            <a:picLocks noChangeAspect="1"/>
          </p:cNvPicPr>
          <p:nvPr/>
        </p:nvPicPr>
        <p:blipFill>
          <a:blip r:embed="rId4"/>
          <a:stretch>
            <a:fillRect/>
          </a:stretch>
        </p:blipFill>
        <p:spPr>
          <a:xfrm>
            <a:off x="3805926" y="3574618"/>
            <a:ext cx="3651563" cy="2436600"/>
          </a:xfrm>
          <a:prstGeom prst="rect">
            <a:avLst/>
          </a:prstGeom>
        </p:spPr>
      </p:pic>
    </p:spTree>
    <p:extLst>
      <p:ext uri="{BB962C8B-B14F-4D97-AF65-F5344CB8AC3E}">
        <p14:creationId xmlns:p14="http://schemas.microsoft.com/office/powerpoint/2010/main" val="3043682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B3D4BB4-ACA2-B069-289D-2712BAA5E6F6}"/>
              </a:ext>
            </a:extLst>
          </p:cNvPr>
          <p:cNvPicPr>
            <a:picLocks noGrp="1" noChangeAspect="1"/>
          </p:cNvPicPr>
          <p:nvPr>
            <p:ph idx="1"/>
          </p:nvPr>
        </p:nvPicPr>
        <p:blipFill rotWithShape="1">
          <a:blip r:embed="rId2"/>
          <a:srcRect b="18183"/>
          <a:stretch>
            <a:fillRect/>
          </a:stretch>
        </p:blipFill>
        <p:spPr bwMode="auto">
          <a:xfrm>
            <a:off x="9226833" y="3642153"/>
            <a:ext cx="2827023"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9E84B238-B56A-1C5B-FB2E-131153545357}"/>
              </a:ext>
            </a:extLst>
          </p:cNvPr>
          <p:cNvSpPr>
            <a:spLocks noGrp="1"/>
          </p:cNvSpPr>
          <p:nvPr>
            <p:ph type="title"/>
          </p:nvPr>
        </p:nvSpPr>
        <p:spPr>
          <a:xfrm>
            <a:off x="-1309853" y="75144"/>
            <a:ext cx="8691716" cy="827715"/>
          </a:xfrm>
        </p:spPr>
        <p:txBody>
          <a:bodyPr>
            <a:normAutofit/>
          </a:bodyPr>
          <a:lstStyle/>
          <a:p>
            <a:pPr algn="ctr"/>
            <a:r>
              <a:rPr lang="en-US" sz="3600" dirty="0"/>
              <a:t>Ripple Effect Interventions</a:t>
            </a:r>
          </a:p>
        </p:txBody>
      </p:sp>
      <p:sp>
        <p:nvSpPr>
          <p:cNvPr id="7" name="TextBox 6">
            <a:extLst>
              <a:ext uri="{FF2B5EF4-FFF2-40B4-BE49-F238E27FC236}">
                <a16:creationId xmlns:a16="http://schemas.microsoft.com/office/drawing/2014/main" id="{6ED73AB4-FD53-DA91-33BC-7002A60A81F5}"/>
              </a:ext>
            </a:extLst>
          </p:cNvPr>
          <p:cNvSpPr txBox="1"/>
          <p:nvPr/>
        </p:nvSpPr>
        <p:spPr>
          <a:xfrm>
            <a:off x="279700" y="2451536"/>
            <a:ext cx="2160048" cy="2246769"/>
          </a:xfrm>
          <a:prstGeom prst="rect">
            <a:avLst/>
          </a:prstGeom>
          <a:noFill/>
        </p:spPr>
        <p:txBody>
          <a:bodyPr wrap="square">
            <a:spAutoFit/>
          </a:bodyPr>
          <a:lstStyle/>
          <a:p>
            <a:r>
              <a:rPr lang="en-US" sz="2000" dirty="0">
                <a:latin typeface="Aptos" panose="020B0004020202020204" pitchFamily="34" charset="0"/>
              </a:rPr>
              <a:t>Greater need for complementary livelihood options such as livestock, food crops, agroforestry and off-farm income. </a:t>
            </a:r>
          </a:p>
        </p:txBody>
      </p:sp>
      <p:pic>
        <p:nvPicPr>
          <p:cNvPr id="9" name="Picture 8">
            <a:extLst>
              <a:ext uri="{FF2B5EF4-FFF2-40B4-BE49-F238E27FC236}">
                <a16:creationId xmlns:a16="http://schemas.microsoft.com/office/drawing/2014/main" id="{EC9091CA-F63E-613E-7A03-CE53BAABE982}"/>
              </a:ext>
            </a:extLst>
          </p:cNvPr>
          <p:cNvPicPr>
            <a:picLocks noChangeAspect="1"/>
          </p:cNvPicPr>
          <p:nvPr/>
        </p:nvPicPr>
        <p:blipFill>
          <a:blip r:embed="rId3"/>
          <a:stretch>
            <a:fillRect/>
          </a:stretch>
        </p:blipFill>
        <p:spPr>
          <a:xfrm>
            <a:off x="9260467" y="1026299"/>
            <a:ext cx="2759753" cy="2329548"/>
          </a:xfrm>
          <a:prstGeom prst="rect">
            <a:avLst/>
          </a:prstGeom>
        </p:spPr>
      </p:pic>
      <p:pic>
        <p:nvPicPr>
          <p:cNvPr id="11" name="Picture 10">
            <a:extLst>
              <a:ext uri="{FF2B5EF4-FFF2-40B4-BE49-F238E27FC236}">
                <a16:creationId xmlns:a16="http://schemas.microsoft.com/office/drawing/2014/main" id="{0EAD4738-51A4-A1DE-DF21-3BB30B7975A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2675565" y="1194701"/>
            <a:ext cx="6349085" cy="4760440"/>
          </a:xfrm>
          <a:prstGeom prst="rect">
            <a:avLst/>
          </a:prstGeom>
        </p:spPr>
      </p:pic>
    </p:spTree>
    <p:extLst>
      <p:ext uri="{BB962C8B-B14F-4D97-AF65-F5344CB8AC3E}">
        <p14:creationId xmlns:p14="http://schemas.microsoft.com/office/powerpoint/2010/main" val="2271379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CBBDC-5E9C-F4FC-0362-EF8AF01F1D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72B46A-926E-086B-AEA3-C836C23A843F}"/>
              </a:ext>
            </a:extLst>
          </p:cNvPr>
          <p:cNvSpPr>
            <a:spLocks noGrp="1"/>
          </p:cNvSpPr>
          <p:nvPr>
            <p:ph type="title"/>
          </p:nvPr>
        </p:nvSpPr>
        <p:spPr>
          <a:xfrm>
            <a:off x="-1410437" y="76870"/>
            <a:ext cx="8691716" cy="827715"/>
          </a:xfrm>
        </p:spPr>
        <p:txBody>
          <a:bodyPr>
            <a:normAutofit/>
          </a:bodyPr>
          <a:lstStyle/>
          <a:p>
            <a:pPr algn="ctr"/>
            <a:r>
              <a:rPr lang="en-US" sz="3600"/>
              <a:t>Ripple Effect Interventions</a:t>
            </a:r>
          </a:p>
        </p:txBody>
      </p:sp>
      <p:pic>
        <p:nvPicPr>
          <p:cNvPr id="6" name="Picture 5">
            <a:extLst>
              <a:ext uri="{FF2B5EF4-FFF2-40B4-BE49-F238E27FC236}">
                <a16:creationId xmlns:a16="http://schemas.microsoft.com/office/drawing/2014/main" id="{F9EB1164-3A78-ADC4-0627-ABF32BC1A4C7}"/>
              </a:ext>
            </a:extLst>
          </p:cNvPr>
          <p:cNvPicPr>
            <a:picLocks noChangeAspect="1"/>
          </p:cNvPicPr>
          <p:nvPr/>
        </p:nvPicPr>
        <p:blipFill>
          <a:blip r:embed="rId2"/>
          <a:stretch>
            <a:fillRect/>
          </a:stretch>
        </p:blipFill>
        <p:spPr>
          <a:xfrm>
            <a:off x="0" y="1276332"/>
            <a:ext cx="6123998" cy="4601899"/>
          </a:xfrm>
          <a:prstGeom prst="rect">
            <a:avLst/>
          </a:prstGeom>
        </p:spPr>
      </p:pic>
      <p:pic>
        <p:nvPicPr>
          <p:cNvPr id="8" name="Content Placeholder 4">
            <a:extLst>
              <a:ext uri="{FF2B5EF4-FFF2-40B4-BE49-F238E27FC236}">
                <a16:creationId xmlns:a16="http://schemas.microsoft.com/office/drawing/2014/main" id="{B4C39D57-BD9A-0ABF-B058-A4BCF8EEEF93}"/>
              </a:ext>
            </a:extLst>
          </p:cNvPr>
          <p:cNvPicPr>
            <a:picLocks noGrp="1" noChangeAspect="1"/>
          </p:cNvPicPr>
          <p:nvPr>
            <p:ph sz="half" idx="1"/>
          </p:nvPr>
        </p:nvPicPr>
        <p:blipFill rotWithShape="1">
          <a:blip r:embed="rId3"/>
          <a:srcRect l="6089"/>
          <a:stretch>
            <a:fillRect/>
          </a:stretch>
        </p:blipFill>
        <p:spPr bwMode="auto">
          <a:xfrm>
            <a:off x="6272783" y="1276333"/>
            <a:ext cx="5743099" cy="46018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779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5607937-F8B7-2002-5389-E4DF7E5FE58A}"/>
              </a:ext>
            </a:extLst>
          </p:cNvPr>
          <p:cNvPicPr>
            <a:picLocks noGrp="1" noChangeAspect="1"/>
          </p:cNvPicPr>
          <p:nvPr>
            <p:ph idx="1"/>
          </p:nvPr>
        </p:nvPicPr>
        <p:blipFill>
          <a:blip r:embed="rId2"/>
          <a:stretch>
            <a:fillRect/>
          </a:stretch>
        </p:blipFill>
        <p:spPr bwMode="auto">
          <a:xfrm>
            <a:off x="130344" y="973693"/>
            <a:ext cx="5162550" cy="29039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B72E25C4-B75A-F926-E8CD-FACC0CFB78DF}"/>
              </a:ext>
            </a:extLst>
          </p:cNvPr>
          <p:cNvSpPr>
            <a:spLocks noGrp="1"/>
          </p:cNvSpPr>
          <p:nvPr>
            <p:ph type="title"/>
          </p:nvPr>
        </p:nvSpPr>
        <p:spPr>
          <a:xfrm>
            <a:off x="-1252729" y="106209"/>
            <a:ext cx="8658843" cy="827715"/>
          </a:xfrm>
        </p:spPr>
        <p:txBody>
          <a:bodyPr wrap="square" anchor="ctr">
            <a:normAutofit/>
          </a:bodyPr>
          <a:lstStyle/>
          <a:p>
            <a:pPr algn="ctr"/>
            <a:r>
              <a:rPr lang="en-US" sz="3600" dirty="0"/>
              <a:t>Outcome</a:t>
            </a:r>
            <a:r>
              <a:rPr lang="en-US" sz="3600"/>
              <a:t>:</a:t>
            </a:r>
            <a:r>
              <a:rPr lang="en-US" sz="3600" dirty="0"/>
              <a:t> Bumper Harvest</a:t>
            </a:r>
          </a:p>
        </p:txBody>
      </p:sp>
      <p:pic>
        <p:nvPicPr>
          <p:cNvPr id="7" name="Picture 6">
            <a:extLst>
              <a:ext uri="{FF2B5EF4-FFF2-40B4-BE49-F238E27FC236}">
                <a16:creationId xmlns:a16="http://schemas.microsoft.com/office/drawing/2014/main" id="{A17A4269-02FA-6043-1BE5-E8DC64D09699}"/>
              </a:ext>
            </a:extLst>
          </p:cNvPr>
          <p:cNvPicPr>
            <a:picLocks noChangeAspect="1"/>
          </p:cNvPicPr>
          <p:nvPr/>
        </p:nvPicPr>
        <p:blipFill>
          <a:blip r:embed="rId3"/>
          <a:srcRect t="6077" b="10254"/>
          <a:stretch>
            <a:fillRect/>
          </a:stretch>
        </p:blipFill>
        <p:spPr>
          <a:xfrm>
            <a:off x="5452201" y="973693"/>
            <a:ext cx="4517232" cy="2903935"/>
          </a:xfrm>
          <a:prstGeom prst="rect">
            <a:avLst/>
          </a:prstGeom>
          <a:noFill/>
          <a:ln>
            <a:noFill/>
          </a:ln>
        </p:spPr>
      </p:pic>
      <p:pic>
        <p:nvPicPr>
          <p:cNvPr id="11" name="Picture 10">
            <a:extLst>
              <a:ext uri="{FF2B5EF4-FFF2-40B4-BE49-F238E27FC236}">
                <a16:creationId xmlns:a16="http://schemas.microsoft.com/office/drawing/2014/main" id="{9D26FC09-D3F0-3EEC-AA84-745BA061D3AA}"/>
              </a:ext>
            </a:extLst>
          </p:cNvPr>
          <p:cNvPicPr>
            <a:picLocks noChangeAspect="1"/>
          </p:cNvPicPr>
          <p:nvPr/>
        </p:nvPicPr>
        <p:blipFill>
          <a:blip r:embed="rId4"/>
          <a:stretch>
            <a:fillRect/>
          </a:stretch>
        </p:blipFill>
        <p:spPr>
          <a:xfrm>
            <a:off x="10258969" y="973695"/>
            <a:ext cx="1700931" cy="4950381"/>
          </a:xfrm>
          <a:prstGeom prst="rect">
            <a:avLst/>
          </a:prstGeom>
        </p:spPr>
      </p:pic>
      <p:sp>
        <p:nvSpPr>
          <p:cNvPr id="12" name="Rectangle 11">
            <a:extLst>
              <a:ext uri="{FF2B5EF4-FFF2-40B4-BE49-F238E27FC236}">
                <a16:creationId xmlns:a16="http://schemas.microsoft.com/office/drawing/2014/main" id="{C109263B-AF76-BF72-B531-50C3E8205980}"/>
              </a:ext>
            </a:extLst>
          </p:cNvPr>
          <p:cNvSpPr/>
          <p:nvPr/>
        </p:nvSpPr>
        <p:spPr>
          <a:xfrm>
            <a:off x="346946" y="4290604"/>
            <a:ext cx="9217677" cy="16334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latin typeface="Aptos" panose="020B0004020202020204" pitchFamily="34" charset="0"/>
              </a:rPr>
              <a:t>Good Harvest of the vegetables produced  for the Coffee Growing communities : Tomatoes, Green Vegetables, Potatoes</a:t>
            </a:r>
          </a:p>
        </p:txBody>
      </p:sp>
    </p:spTree>
    <p:extLst>
      <p:ext uri="{BB962C8B-B14F-4D97-AF65-F5344CB8AC3E}">
        <p14:creationId xmlns:p14="http://schemas.microsoft.com/office/powerpoint/2010/main" val="3428539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55582C4-50ED-2283-1863-6C41F19DACCB}"/>
              </a:ext>
            </a:extLst>
          </p:cNvPr>
          <p:cNvPicPr>
            <a:picLocks noChangeAspect="1"/>
          </p:cNvPicPr>
          <p:nvPr/>
        </p:nvPicPr>
        <p:blipFill>
          <a:blip r:embed="rId2"/>
          <a:stretch>
            <a:fillRect/>
          </a:stretch>
        </p:blipFill>
        <p:spPr>
          <a:xfrm>
            <a:off x="593835" y="2356619"/>
            <a:ext cx="5162550" cy="2323147"/>
          </a:xfrm>
          <a:prstGeom prst="rect">
            <a:avLst/>
          </a:prstGeom>
          <a:noFill/>
        </p:spPr>
      </p:pic>
      <p:sp>
        <p:nvSpPr>
          <p:cNvPr id="3" name="Title 2">
            <a:extLst>
              <a:ext uri="{FF2B5EF4-FFF2-40B4-BE49-F238E27FC236}">
                <a16:creationId xmlns:a16="http://schemas.microsoft.com/office/drawing/2014/main" id="{DB589C29-87A5-B578-7543-5AF38FAF9665}"/>
              </a:ext>
            </a:extLst>
          </p:cNvPr>
          <p:cNvSpPr>
            <a:spLocks noGrp="1"/>
          </p:cNvSpPr>
          <p:nvPr>
            <p:ph type="title"/>
          </p:nvPr>
        </p:nvSpPr>
        <p:spPr>
          <a:xfrm>
            <a:off x="593835" y="58582"/>
            <a:ext cx="10515600" cy="827715"/>
          </a:xfrm>
        </p:spPr>
        <p:txBody>
          <a:bodyPr wrap="square" anchor="ctr">
            <a:normAutofit/>
          </a:bodyPr>
          <a:lstStyle/>
          <a:p>
            <a:r>
              <a:rPr lang="en-US"/>
              <a:t>Harvesting Fodder and Feed for livestock</a:t>
            </a:r>
          </a:p>
        </p:txBody>
      </p:sp>
      <p:pic>
        <p:nvPicPr>
          <p:cNvPr id="9" name="Picture 8">
            <a:extLst>
              <a:ext uri="{FF2B5EF4-FFF2-40B4-BE49-F238E27FC236}">
                <a16:creationId xmlns:a16="http://schemas.microsoft.com/office/drawing/2014/main" id="{47B4E354-F1F4-39CB-DD5F-B14C0AE9282D}"/>
              </a:ext>
            </a:extLst>
          </p:cNvPr>
          <p:cNvPicPr>
            <a:picLocks noChangeAspect="1"/>
          </p:cNvPicPr>
          <p:nvPr/>
        </p:nvPicPr>
        <p:blipFill>
          <a:blip r:embed="rId3"/>
          <a:stretch>
            <a:fillRect/>
          </a:stretch>
        </p:blipFill>
        <p:spPr>
          <a:xfrm>
            <a:off x="6352491" y="1342524"/>
            <a:ext cx="4351338" cy="4351338"/>
          </a:xfrm>
          <a:prstGeom prst="rect">
            <a:avLst/>
          </a:prstGeom>
          <a:noFill/>
          <a:ln>
            <a:noFill/>
          </a:ln>
        </p:spPr>
      </p:pic>
      <p:sp>
        <p:nvSpPr>
          <p:cNvPr id="6" name="TextBox 5">
            <a:extLst>
              <a:ext uri="{FF2B5EF4-FFF2-40B4-BE49-F238E27FC236}">
                <a16:creationId xmlns:a16="http://schemas.microsoft.com/office/drawing/2014/main" id="{CA528B14-7EB4-664B-0977-AFAC6F019C19}"/>
              </a:ext>
            </a:extLst>
          </p:cNvPr>
          <p:cNvSpPr txBox="1"/>
          <p:nvPr/>
        </p:nvSpPr>
        <p:spPr bwMode="auto">
          <a:xfrm>
            <a:off x="593835" y="1342524"/>
            <a:ext cx="6140340" cy="4351338"/>
          </a:xfrm>
          <a:prstGeom prst="rect">
            <a:avLst/>
          </a:prstGeom>
          <a:noFill/>
          <a:ln>
            <a:noFill/>
          </a:ln>
        </p:spPr>
        <p:txBody>
          <a:bodyPr vert="horz" wrap="square" lIns="91440" tIns="45720" rIns="91440" bIns="45720" numCol="1" anchor="t" anchorCtr="0" compatLnSpc="1">
            <a:prstTxWarp prst="textNoShape">
              <a:avLst/>
            </a:prstTxWarp>
            <a:normAutofit/>
          </a:bodyPr>
          <a:lstStyle/>
          <a:p>
            <a:pPr marL="285750" marR="0" lvl="0" indent="-285750">
              <a:spcBef>
                <a:spcPts val="1000"/>
              </a:spcBef>
              <a:buFont typeface="Arial" panose="020B0604020202020204" pitchFamily="34" charset="0"/>
              <a:buChar char="•"/>
            </a:pPr>
            <a:endParaRPr lang="en-US" kern="1200" dirty="0">
              <a:effectLst/>
            </a:endParaRPr>
          </a:p>
        </p:txBody>
      </p:sp>
    </p:spTree>
    <p:extLst>
      <p:ext uri="{BB962C8B-B14F-4D97-AF65-F5344CB8AC3E}">
        <p14:creationId xmlns:p14="http://schemas.microsoft.com/office/powerpoint/2010/main" val="546748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AB8506-34F5-A795-5777-05C105A7595D}"/>
              </a:ext>
            </a:extLst>
          </p:cNvPr>
          <p:cNvSpPr>
            <a:spLocks noGrp="1"/>
          </p:cNvSpPr>
          <p:nvPr>
            <p:ph idx="1"/>
          </p:nvPr>
        </p:nvSpPr>
        <p:spPr>
          <a:xfrm>
            <a:off x="5417851" y="4629150"/>
            <a:ext cx="6555074" cy="1314449"/>
          </a:xfrm>
        </p:spPr>
        <p:txBody>
          <a:bodyPr>
            <a:normAutofit/>
          </a:bodyPr>
          <a:lstStyle/>
          <a:p>
            <a:pPr marL="285750" indent="-285750">
              <a:buFont typeface="Wingdings" panose="05000000000000000000" pitchFamily="2" charset="2"/>
              <a:buChar char="§"/>
            </a:pPr>
            <a:r>
              <a:rPr lang="en-US" sz="1600" dirty="0">
                <a:latin typeface="Aptos" panose="020B0004020202020204" pitchFamily="34" charset="0"/>
              </a:rPr>
              <a:t>Alphonsine, 47 years. She lives in </a:t>
            </a:r>
            <a:r>
              <a:rPr lang="en-US" sz="1600" dirty="0" err="1">
                <a:latin typeface="Aptos" panose="020B0004020202020204" pitchFamily="34" charset="0"/>
              </a:rPr>
              <a:t>Muliza</a:t>
            </a:r>
            <a:r>
              <a:rPr lang="en-US" sz="1600" dirty="0">
                <a:latin typeface="Aptos" panose="020B0004020202020204" pitchFamily="34" charset="0"/>
              </a:rPr>
              <a:t> village, </a:t>
            </a:r>
            <a:r>
              <a:rPr lang="en-US" sz="1600" dirty="0" err="1">
                <a:latin typeface="Aptos" panose="020B0004020202020204" pitchFamily="34" charset="0"/>
              </a:rPr>
              <a:t>Nyagisozi</a:t>
            </a:r>
            <a:r>
              <a:rPr lang="en-US" sz="1600" dirty="0">
                <a:latin typeface="Aptos" panose="020B0004020202020204" pitchFamily="34" charset="0"/>
              </a:rPr>
              <a:t> sector, </a:t>
            </a:r>
            <a:r>
              <a:rPr lang="en-US" sz="1600" dirty="0" err="1">
                <a:latin typeface="Aptos" panose="020B0004020202020204" pitchFamily="34" charset="0"/>
              </a:rPr>
              <a:t>Nyaruguru</a:t>
            </a:r>
            <a:r>
              <a:rPr lang="en-US" sz="1600" dirty="0">
                <a:latin typeface="Aptos" panose="020B0004020202020204" pitchFamily="34" charset="0"/>
              </a:rPr>
              <a:t> district, southern Rwanda. </a:t>
            </a:r>
          </a:p>
          <a:p>
            <a:pPr marL="285750" indent="-285750">
              <a:buFont typeface="Wingdings" panose="05000000000000000000" pitchFamily="2" charset="2"/>
              <a:buChar char="§"/>
            </a:pPr>
            <a:r>
              <a:rPr lang="en-US" sz="1600" dirty="0">
                <a:latin typeface="Aptos" panose="020B0004020202020204" pitchFamily="34" charset="0"/>
              </a:rPr>
              <a:t>A widow with 5 children</a:t>
            </a:r>
          </a:p>
          <a:p>
            <a:pPr marL="285750" indent="-285750">
              <a:buFont typeface="Wingdings" panose="05000000000000000000" pitchFamily="2" charset="2"/>
              <a:buChar char="§"/>
            </a:pPr>
            <a:r>
              <a:rPr lang="en-US" sz="1600" dirty="0">
                <a:latin typeface="Aptos" panose="020B0004020202020204" pitchFamily="34" charset="0"/>
              </a:rPr>
              <a:t>Climate shocks – Lack of water, Low rainfall, run off poor hygiene</a:t>
            </a:r>
          </a:p>
          <a:p>
            <a:endParaRPr lang="en-US" sz="1600" dirty="0">
              <a:latin typeface="Aptos" panose="020B0004020202020204" pitchFamily="34" charset="0"/>
            </a:endParaRPr>
          </a:p>
          <a:p>
            <a:pPr marL="285750" indent="-285750">
              <a:buFont typeface="Wingdings" panose="05000000000000000000" pitchFamily="2" charset="2"/>
              <a:buChar char="§"/>
            </a:pPr>
            <a:endParaRPr lang="en-US" sz="1600" dirty="0">
              <a:latin typeface="Aptos" panose="020B0004020202020204" pitchFamily="34" charset="0"/>
            </a:endParaRPr>
          </a:p>
          <a:p>
            <a:pPr marL="285750" indent="-285750">
              <a:buFont typeface="Wingdings" panose="05000000000000000000" pitchFamily="2" charset="2"/>
              <a:buChar char="§"/>
            </a:pPr>
            <a:endParaRPr lang="en-US" sz="1600" dirty="0">
              <a:latin typeface="Aptos" panose="020B0004020202020204" pitchFamily="34" charset="0"/>
            </a:endParaRPr>
          </a:p>
        </p:txBody>
      </p:sp>
      <p:sp>
        <p:nvSpPr>
          <p:cNvPr id="3" name="Title 2">
            <a:extLst>
              <a:ext uri="{FF2B5EF4-FFF2-40B4-BE49-F238E27FC236}">
                <a16:creationId xmlns:a16="http://schemas.microsoft.com/office/drawing/2014/main" id="{FA2C9839-63D1-3AB5-8392-378813FF36B5}"/>
              </a:ext>
            </a:extLst>
          </p:cNvPr>
          <p:cNvSpPr>
            <a:spLocks noGrp="1"/>
          </p:cNvSpPr>
          <p:nvPr>
            <p:ph type="title"/>
          </p:nvPr>
        </p:nvSpPr>
        <p:spPr>
          <a:xfrm>
            <a:off x="228599" y="231648"/>
            <a:ext cx="3821667" cy="827715"/>
          </a:xfrm>
        </p:spPr>
        <p:txBody>
          <a:bodyPr>
            <a:noAutofit/>
          </a:bodyPr>
          <a:lstStyle/>
          <a:p>
            <a:pPr algn="ctr"/>
            <a:r>
              <a:rPr lang="en-US" sz="3200"/>
              <a:t>Alphonsine’s story</a:t>
            </a:r>
            <a:br>
              <a:rPr lang="en-US" sz="3200" dirty="0"/>
            </a:br>
            <a:endParaRPr lang="en-US" sz="3200" dirty="0"/>
          </a:p>
        </p:txBody>
      </p:sp>
      <p:pic>
        <p:nvPicPr>
          <p:cNvPr id="8" name="Picture 7">
            <a:extLst>
              <a:ext uri="{FF2B5EF4-FFF2-40B4-BE49-F238E27FC236}">
                <a16:creationId xmlns:a16="http://schemas.microsoft.com/office/drawing/2014/main" id="{257CF30C-2D77-CAA3-4D30-989ACFF5CC56}"/>
              </a:ext>
            </a:extLst>
          </p:cNvPr>
          <p:cNvPicPr>
            <a:picLocks noChangeAspect="1"/>
          </p:cNvPicPr>
          <p:nvPr/>
        </p:nvPicPr>
        <p:blipFill>
          <a:blip r:embed="rId3"/>
          <a:stretch>
            <a:fillRect/>
          </a:stretch>
        </p:blipFill>
        <p:spPr>
          <a:xfrm>
            <a:off x="5340874" y="1528850"/>
            <a:ext cx="5279501" cy="2972108"/>
          </a:xfrm>
          <a:prstGeom prst="rect">
            <a:avLst/>
          </a:prstGeom>
        </p:spPr>
      </p:pic>
      <p:pic>
        <p:nvPicPr>
          <p:cNvPr id="10" name="Picture 9">
            <a:extLst>
              <a:ext uri="{FF2B5EF4-FFF2-40B4-BE49-F238E27FC236}">
                <a16:creationId xmlns:a16="http://schemas.microsoft.com/office/drawing/2014/main" id="{5AFE2005-8B7C-08F3-294B-5F27CE26D17D}"/>
              </a:ext>
            </a:extLst>
          </p:cNvPr>
          <p:cNvPicPr>
            <a:picLocks noChangeAspect="1"/>
          </p:cNvPicPr>
          <p:nvPr/>
        </p:nvPicPr>
        <p:blipFill>
          <a:blip r:embed="rId4"/>
          <a:stretch>
            <a:fillRect/>
          </a:stretch>
        </p:blipFill>
        <p:spPr>
          <a:xfrm>
            <a:off x="-216632" y="1135563"/>
            <a:ext cx="5525155" cy="4663074"/>
          </a:xfrm>
          <a:prstGeom prst="rect">
            <a:avLst/>
          </a:prstGeom>
        </p:spPr>
      </p:pic>
    </p:spTree>
    <p:extLst>
      <p:ext uri="{BB962C8B-B14F-4D97-AF65-F5344CB8AC3E}">
        <p14:creationId xmlns:p14="http://schemas.microsoft.com/office/powerpoint/2010/main" val="1310917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F1EE41A-A7E4-2E1C-F26A-C50A54E7D6D2}"/>
              </a:ext>
            </a:extLst>
          </p:cNvPr>
          <p:cNvPicPr>
            <a:picLocks noGrp="1" noChangeAspect="1"/>
          </p:cNvPicPr>
          <p:nvPr>
            <p:ph idx="1"/>
          </p:nvPr>
        </p:nvPicPr>
        <p:blipFill>
          <a:blip r:embed="rId2"/>
          <a:stretch>
            <a:fillRect/>
          </a:stretch>
        </p:blipFill>
        <p:spPr bwMode="auto">
          <a:xfrm>
            <a:off x="539495" y="1008898"/>
            <a:ext cx="5181600" cy="344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014A940A-7E36-995A-DFBC-9F5DC32FC85F}"/>
              </a:ext>
            </a:extLst>
          </p:cNvPr>
          <p:cNvSpPr>
            <a:spLocks noGrp="1"/>
          </p:cNvSpPr>
          <p:nvPr>
            <p:ph type="title"/>
          </p:nvPr>
        </p:nvSpPr>
        <p:spPr>
          <a:xfrm>
            <a:off x="539495" y="87630"/>
            <a:ext cx="5468113" cy="827715"/>
          </a:xfrm>
        </p:spPr>
        <p:txBody>
          <a:bodyPr>
            <a:normAutofit/>
          </a:bodyPr>
          <a:lstStyle/>
          <a:p>
            <a:pPr algn="ctr"/>
            <a:r>
              <a:rPr lang="en-US" sz="3600"/>
              <a:t>Child development </a:t>
            </a:r>
            <a:r>
              <a:rPr lang="en-US" sz="3600" err="1"/>
              <a:t>Centres</a:t>
            </a:r>
            <a:endParaRPr lang="en-US" sz="3600" dirty="0"/>
          </a:p>
        </p:txBody>
      </p:sp>
      <p:pic>
        <p:nvPicPr>
          <p:cNvPr id="7" name="Picture 6">
            <a:extLst>
              <a:ext uri="{FF2B5EF4-FFF2-40B4-BE49-F238E27FC236}">
                <a16:creationId xmlns:a16="http://schemas.microsoft.com/office/drawing/2014/main" id="{8FF5D459-E034-CF37-E034-1E04563A54A5}"/>
              </a:ext>
            </a:extLst>
          </p:cNvPr>
          <p:cNvPicPr>
            <a:picLocks noChangeAspect="1"/>
          </p:cNvPicPr>
          <p:nvPr/>
        </p:nvPicPr>
        <p:blipFill>
          <a:blip r:embed="rId3"/>
          <a:stretch>
            <a:fillRect/>
          </a:stretch>
        </p:blipFill>
        <p:spPr>
          <a:xfrm>
            <a:off x="3627120" y="4466137"/>
            <a:ext cx="4044696" cy="2391863"/>
          </a:xfrm>
          <a:prstGeom prst="rect">
            <a:avLst/>
          </a:prstGeom>
        </p:spPr>
      </p:pic>
      <p:pic>
        <p:nvPicPr>
          <p:cNvPr id="9" name="Picture 8">
            <a:extLst>
              <a:ext uri="{FF2B5EF4-FFF2-40B4-BE49-F238E27FC236}">
                <a16:creationId xmlns:a16="http://schemas.microsoft.com/office/drawing/2014/main" id="{0D08979C-AA37-6875-1A44-D318F1F7128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rcRect l="6116" r="3474"/>
          <a:stretch>
            <a:fillRect/>
          </a:stretch>
        </p:blipFill>
        <p:spPr>
          <a:xfrm>
            <a:off x="6263640" y="1008899"/>
            <a:ext cx="5541264" cy="3447626"/>
          </a:xfrm>
          <a:prstGeom prst="rect">
            <a:avLst/>
          </a:prstGeom>
        </p:spPr>
      </p:pic>
    </p:spTree>
    <p:extLst>
      <p:ext uri="{BB962C8B-B14F-4D97-AF65-F5344CB8AC3E}">
        <p14:creationId xmlns:p14="http://schemas.microsoft.com/office/powerpoint/2010/main" val="4041755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DCE40-705A-8FC7-7E38-973C1914681E}"/>
            </a:ext>
          </a:extLst>
        </p:cNvPr>
        <p:cNvGrpSpPr/>
        <p:nvPr/>
      </p:nvGrpSpPr>
      <p:grpSpPr>
        <a:xfrm>
          <a:off x="0" y="0"/>
          <a:ext cx="0" cy="0"/>
          <a:chOff x="0" y="0"/>
          <a:chExt cx="0" cy="0"/>
        </a:xfrm>
      </p:grpSpPr>
      <p:grpSp>
        <p:nvGrpSpPr>
          <p:cNvPr id="6146" name="Group 18">
            <a:extLst>
              <a:ext uri="{FF2B5EF4-FFF2-40B4-BE49-F238E27FC236}">
                <a16:creationId xmlns:a16="http://schemas.microsoft.com/office/drawing/2014/main" id="{0574F7DA-D6C2-BCDB-5D43-7C6498AF5180}"/>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A4844A59-B27B-532B-3F4C-B7EEAEBED0D6}"/>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47677BA-2087-A5EC-D492-622FAA423180}"/>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52" name="Picture 13">
              <a:extLst>
                <a:ext uri="{FF2B5EF4-FFF2-40B4-BE49-F238E27FC236}">
                  <a16:creationId xmlns:a16="http://schemas.microsoft.com/office/drawing/2014/main" id="{389198C8-5B17-16AA-1AD2-7C92C5F17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F65BDD89-D6E0-972D-2A48-4A41D3419D67}"/>
              </a:ext>
            </a:extLst>
          </p:cNvPr>
          <p:cNvSpPr txBox="1">
            <a:spLocks noChangeArrowheads="1"/>
          </p:cNvSpPr>
          <p:nvPr/>
        </p:nvSpPr>
        <p:spPr bwMode="auto">
          <a:xfrm>
            <a:off x="400051" y="245388"/>
            <a:ext cx="111084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None/>
            </a:pPr>
            <a:r>
              <a:rPr lang="en-GB" b="1">
                <a:solidFill>
                  <a:schemeClr val="bg1"/>
                </a:solidFill>
                <a:latin typeface="Arial" panose="020B0604020202020204" pitchFamily="34" charset="0"/>
                <a:cs typeface="Arial" panose="020B0604020202020204" pitchFamily="34" charset="0"/>
              </a:rPr>
              <a:t>How you or your church can help</a:t>
            </a:r>
            <a:endParaRPr lang="en-US" altLang="en-US">
              <a:solidFill>
                <a:schemeClr val="bg1"/>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prstClr val="white"/>
              </a:solidFill>
              <a:effectLst/>
              <a:uLnTx/>
              <a:uFillTx/>
              <a:latin typeface="Impact" panose="020B0806030902050204" pitchFamily="34" charset="0"/>
              <a:ea typeface="+mn-ea"/>
              <a:cs typeface="+mn-cs"/>
            </a:endParaRPr>
          </a:p>
        </p:txBody>
      </p:sp>
      <p:pic>
        <p:nvPicPr>
          <p:cNvPr id="3" name="Picture 2" descr="A black and white sign with white text&#10;&#10;Description automatically generated">
            <a:extLst>
              <a:ext uri="{FF2B5EF4-FFF2-40B4-BE49-F238E27FC236}">
                <a16:creationId xmlns:a16="http://schemas.microsoft.com/office/drawing/2014/main" id="{5CC93C24-95F7-2206-D5E2-B8AC6F05A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5575" y="88394"/>
            <a:ext cx="1476375" cy="771525"/>
          </a:xfrm>
          <a:prstGeom prst="rect">
            <a:avLst/>
          </a:prstGeom>
        </p:spPr>
      </p:pic>
      <p:sp>
        <p:nvSpPr>
          <p:cNvPr id="2" name="TextBox 1">
            <a:extLst>
              <a:ext uri="{FF2B5EF4-FFF2-40B4-BE49-F238E27FC236}">
                <a16:creationId xmlns:a16="http://schemas.microsoft.com/office/drawing/2014/main" id="{63D3B305-D4C4-3C62-D01C-1A5CB559EC58}"/>
              </a:ext>
            </a:extLst>
          </p:cNvPr>
          <p:cNvSpPr txBox="1"/>
          <p:nvPr/>
        </p:nvSpPr>
        <p:spPr>
          <a:xfrm>
            <a:off x="4275137" y="4184478"/>
            <a:ext cx="3504397" cy="1015663"/>
          </a:xfrm>
          <a:prstGeom prst="rect">
            <a:avLst/>
          </a:prstGeom>
          <a:noFill/>
        </p:spPr>
        <p:txBody>
          <a:bodyPr wrap="square">
            <a:spAutoFit/>
          </a:bodyPr>
          <a:lstStyle/>
          <a:p>
            <a:r>
              <a:rPr lang="en-US" sz="2000" i="0">
                <a:solidFill>
                  <a:srgbClr val="000000"/>
                </a:solidFill>
                <a:effectLst/>
                <a:latin typeface="Arial" panose="020B0604020202020204" pitchFamily="34" charset="0"/>
                <a:cs typeface="Arial" panose="020B0604020202020204" pitchFamily="34" charset="0"/>
              </a:rPr>
              <a:t>£100 </a:t>
            </a:r>
            <a:r>
              <a:rPr lang="en-GB" sz="2000">
                <a:latin typeface="Arial" panose="020B0604020202020204" pitchFamily="34" charset="0"/>
                <a:cs typeface="Arial" panose="020B0604020202020204" pitchFamily="34" charset="0"/>
              </a:rPr>
              <a:t>could provide a community of 30 families with banana seedlings</a:t>
            </a:r>
            <a:endParaRPr lang="en-US" sz="2000" i="0">
              <a:solidFill>
                <a:srgbClr val="000000"/>
              </a:solidFill>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910C1BD-D79B-938D-EA55-5806725E032E}"/>
              </a:ext>
            </a:extLst>
          </p:cNvPr>
          <p:cNvSpPr txBox="1"/>
          <p:nvPr/>
        </p:nvSpPr>
        <p:spPr>
          <a:xfrm>
            <a:off x="8064321" y="4131588"/>
            <a:ext cx="3727628" cy="1015663"/>
          </a:xfrm>
          <a:prstGeom prst="rect">
            <a:avLst/>
          </a:prstGeom>
          <a:noFill/>
        </p:spPr>
        <p:txBody>
          <a:bodyPr wrap="square">
            <a:spAutoFit/>
          </a:bodyPr>
          <a:lstStyle/>
          <a:p>
            <a:r>
              <a:rPr lang="en-US" sz="2000" i="0">
                <a:effectLst/>
                <a:latin typeface="Arial" panose="020B0604020202020204" pitchFamily="34" charset="0"/>
                <a:cs typeface="Arial" panose="020B0604020202020204" pitchFamily="34" charset="0"/>
              </a:rPr>
              <a:t>£250 </a:t>
            </a:r>
            <a:r>
              <a:rPr lang="en-GB" sz="2000">
                <a:latin typeface="Arial" panose="020B0604020202020204" pitchFamily="34" charset="0"/>
                <a:cs typeface="Arial" panose="020B0604020202020204" pitchFamily="34" charset="0"/>
              </a:rPr>
              <a:t>could provide a rainbow plate of fruits and vegetables along with initial training </a:t>
            </a:r>
            <a:endParaRPr lang="en-US" sz="2000">
              <a:effectLs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0DF7D5F-9CFE-3B2A-BAF6-6075D84EA9A7}"/>
              </a:ext>
            </a:extLst>
          </p:cNvPr>
          <p:cNvSpPr txBox="1"/>
          <p:nvPr/>
        </p:nvSpPr>
        <p:spPr>
          <a:xfrm>
            <a:off x="234549" y="4190298"/>
            <a:ext cx="3658544" cy="1015663"/>
          </a:xfrm>
          <a:prstGeom prst="rect">
            <a:avLst/>
          </a:prstGeom>
          <a:noFill/>
        </p:spPr>
        <p:txBody>
          <a:bodyPr wrap="square">
            <a:spAutoFit/>
          </a:bodyPr>
          <a:lstStyle/>
          <a:p>
            <a:r>
              <a:rPr lang="en-US" sz="2000" i="0">
                <a:solidFill>
                  <a:srgbClr val="000000"/>
                </a:solidFill>
                <a:effectLst/>
                <a:latin typeface="Arial" panose="020B0604020202020204" pitchFamily="34" charset="0"/>
                <a:cs typeface="Arial" panose="020B0604020202020204" pitchFamily="34" charset="0"/>
              </a:rPr>
              <a:t>£50 </a:t>
            </a:r>
            <a:r>
              <a:rPr lang="en-GB" sz="2000">
                <a:latin typeface="Arial" panose="020B0604020202020204" pitchFamily="34" charset="0"/>
                <a:cs typeface="Arial" panose="020B0604020202020204" pitchFamily="34" charset="0"/>
              </a:rPr>
              <a:t>could provide super strong seeds that survive extreme droughts and floods</a:t>
            </a:r>
            <a:endParaRPr lang="en-US" sz="2000">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D596544-4756-D455-646D-DCCF0461F3F7}"/>
              </a:ext>
            </a:extLst>
          </p:cNvPr>
          <p:cNvSpPr txBox="1"/>
          <p:nvPr/>
        </p:nvSpPr>
        <p:spPr>
          <a:xfrm>
            <a:off x="2751804" y="6235275"/>
            <a:ext cx="7151442" cy="461665"/>
          </a:xfrm>
          <a:prstGeom prst="rect">
            <a:avLst/>
          </a:prstGeom>
          <a:noFill/>
        </p:spPr>
        <p:txBody>
          <a:bodyPr wrap="square">
            <a:spAutoFit/>
          </a:bodyPr>
          <a:lstStyle/>
          <a:p>
            <a:r>
              <a:rPr lang="en-GB" sz="2400" b="1">
                <a:solidFill>
                  <a:schemeClr val="bg1"/>
                </a:solidFill>
                <a:effectLst/>
                <a:latin typeface="Arial" panose="020B0604020202020204" pitchFamily="34" charset="0"/>
                <a:ea typeface="Roboto" panose="02000000000000000000" pitchFamily="2" charset="0"/>
                <a:cs typeface="Arial" panose="020B0604020202020204" pitchFamily="34" charset="0"/>
              </a:rPr>
              <a:t>Whatever you give will make a difference!</a:t>
            </a:r>
            <a:endParaRPr lang="en-GB" sz="2400">
              <a:solidFill>
                <a:schemeClr val="bg1"/>
              </a:solidFill>
              <a:latin typeface="Arial" panose="020B0604020202020204" pitchFamily="34" charset="0"/>
              <a:cs typeface="Arial" panose="020B0604020202020204" pitchFamily="34" charset="0"/>
            </a:endParaRPr>
          </a:p>
        </p:txBody>
      </p:sp>
      <p:pic>
        <p:nvPicPr>
          <p:cNvPr id="12" name="Picture 11" descr="A green and white sign with white text&#10;&#10;AI-generated content may be incorrect.">
            <a:extLst>
              <a:ext uri="{FF2B5EF4-FFF2-40B4-BE49-F238E27FC236}">
                <a16:creationId xmlns:a16="http://schemas.microsoft.com/office/drawing/2014/main" id="{DB8BDF62-102E-2A98-5D21-164FC559CEFC}"/>
              </a:ext>
            </a:extLst>
          </p:cNvPr>
          <p:cNvPicPr>
            <a:picLocks noChangeAspect="1"/>
          </p:cNvPicPr>
          <p:nvPr/>
        </p:nvPicPr>
        <p:blipFill>
          <a:blip r:embed="rId5"/>
          <a:stretch>
            <a:fillRect/>
          </a:stretch>
        </p:blipFill>
        <p:spPr>
          <a:xfrm>
            <a:off x="10127673" y="6058340"/>
            <a:ext cx="2064327" cy="815536"/>
          </a:xfrm>
          <a:prstGeom prst="rect">
            <a:avLst/>
          </a:prstGeom>
        </p:spPr>
      </p:pic>
      <p:pic>
        <p:nvPicPr>
          <p:cNvPr id="19" name="Picture 18" descr="A person holding a handful of beans&#10;&#10;AI-generated content may be incorrect.">
            <a:extLst>
              <a:ext uri="{FF2B5EF4-FFF2-40B4-BE49-F238E27FC236}">
                <a16:creationId xmlns:a16="http://schemas.microsoft.com/office/drawing/2014/main" id="{903EF9E0-C1C2-FACA-788A-4EE5E4F8DC58}"/>
              </a:ext>
            </a:extLst>
          </p:cNvPr>
          <p:cNvPicPr>
            <a:picLocks noChangeAspect="1"/>
          </p:cNvPicPr>
          <p:nvPr/>
        </p:nvPicPr>
        <p:blipFill>
          <a:blip r:embed="rId6"/>
          <a:srcRect r="22660"/>
          <a:stretch/>
        </p:blipFill>
        <p:spPr>
          <a:xfrm>
            <a:off x="94911" y="1388168"/>
            <a:ext cx="3798182" cy="2552154"/>
          </a:xfrm>
          <a:prstGeom prst="rect">
            <a:avLst/>
          </a:prstGeom>
        </p:spPr>
      </p:pic>
      <p:pic>
        <p:nvPicPr>
          <p:cNvPr id="14" name="Picture 13">
            <a:extLst>
              <a:ext uri="{FF2B5EF4-FFF2-40B4-BE49-F238E27FC236}">
                <a16:creationId xmlns:a16="http://schemas.microsoft.com/office/drawing/2014/main" id="{2B64F263-9304-BE6B-987F-572C9B6EF9E8}"/>
              </a:ext>
            </a:extLst>
          </p:cNvPr>
          <p:cNvPicPr>
            <a:picLocks noChangeAspect="1"/>
          </p:cNvPicPr>
          <p:nvPr/>
        </p:nvPicPr>
        <p:blipFill>
          <a:blip r:embed="rId7">
            <a:extLst>
              <a:ext uri="{28A0092B-C50C-407E-A947-70E740481C1C}">
                <a14:useLocalDpi xmlns:a14="http://schemas.microsoft.com/office/drawing/2010/main" val="0"/>
              </a:ext>
            </a:extLst>
          </a:blip>
          <a:srcRect l="19587" t="10525" r="17845" b="11010"/>
          <a:stretch>
            <a:fillRect/>
          </a:stretch>
        </p:blipFill>
        <p:spPr>
          <a:xfrm>
            <a:off x="4078797" y="1388168"/>
            <a:ext cx="3700737" cy="2610620"/>
          </a:xfrm>
          <a:prstGeom prst="rect">
            <a:avLst/>
          </a:prstGeom>
        </p:spPr>
      </p:pic>
      <p:pic>
        <p:nvPicPr>
          <p:cNvPr id="16" name="Picture 15">
            <a:extLst>
              <a:ext uri="{FF2B5EF4-FFF2-40B4-BE49-F238E27FC236}">
                <a16:creationId xmlns:a16="http://schemas.microsoft.com/office/drawing/2014/main" id="{97E8C14D-E508-9D9C-F24C-BF6E92485440}"/>
              </a:ext>
            </a:extLst>
          </p:cNvPr>
          <p:cNvPicPr>
            <a:picLocks noChangeAspect="1"/>
          </p:cNvPicPr>
          <p:nvPr/>
        </p:nvPicPr>
        <p:blipFill>
          <a:blip r:embed="rId8">
            <a:extLst>
              <a:ext uri="{28A0092B-C50C-407E-A947-70E740481C1C}">
                <a14:useLocalDpi xmlns:a14="http://schemas.microsoft.com/office/drawing/2010/main" val="0"/>
              </a:ext>
            </a:extLst>
          </a:blip>
          <a:srcRect l="15309" t="19779" r="10808" b="7874"/>
          <a:stretch>
            <a:fillRect/>
          </a:stretch>
        </p:blipFill>
        <p:spPr>
          <a:xfrm>
            <a:off x="7965238" y="1415598"/>
            <a:ext cx="3706735" cy="2564786"/>
          </a:xfrm>
          <a:prstGeom prst="rect">
            <a:avLst/>
          </a:prstGeom>
        </p:spPr>
      </p:pic>
    </p:spTree>
    <p:extLst>
      <p:ext uri="{BB962C8B-B14F-4D97-AF65-F5344CB8AC3E}">
        <p14:creationId xmlns:p14="http://schemas.microsoft.com/office/powerpoint/2010/main" val="400789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18">
            <a:extLst>
              <a:ext uri="{FF2B5EF4-FFF2-40B4-BE49-F238E27FC236}">
                <a16:creationId xmlns:a16="http://schemas.microsoft.com/office/drawing/2014/main" id="{DB9231FA-4BE1-208F-2F40-366240FA70A1}"/>
              </a:ext>
            </a:extLst>
          </p:cNvPr>
          <p:cNvGrpSpPr>
            <a:grpSpLocks/>
          </p:cNvGrpSpPr>
          <p:nvPr/>
        </p:nvGrpSpPr>
        <p:grpSpPr bwMode="auto">
          <a:xfrm>
            <a:off x="0" y="-4763"/>
            <a:ext cx="12192000" cy="6878638"/>
            <a:chOff x="0" y="0"/>
            <a:chExt cx="12192000" cy="6879020"/>
          </a:xfrm>
        </p:grpSpPr>
        <p:sp>
          <p:nvSpPr>
            <p:cNvPr id="4" name="Rectangle 3">
              <a:extLst>
                <a:ext uri="{FF2B5EF4-FFF2-40B4-BE49-F238E27FC236}">
                  <a16:creationId xmlns:a16="http://schemas.microsoft.com/office/drawing/2014/main" id="{070DE41E-3D1F-FA55-F715-578248CF78A0}"/>
                </a:ext>
              </a:extLst>
            </p:cNvPr>
            <p:cNvSpPr/>
            <p:nvPr/>
          </p:nvSpPr>
          <p:spPr>
            <a:xfrm>
              <a:off x="0" y="0"/>
              <a:ext cx="12192000" cy="944615"/>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sp>
          <p:nvSpPr>
            <p:cNvPr id="7" name="Rectangle 6">
              <a:extLst>
                <a:ext uri="{FF2B5EF4-FFF2-40B4-BE49-F238E27FC236}">
                  <a16:creationId xmlns:a16="http://schemas.microsoft.com/office/drawing/2014/main" id="{5C1826F9-6492-77A0-0FB8-6E65774BEE1B}"/>
                </a:ext>
              </a:extLst>
            </p:cNvPr>
            <p:cNvSpPr/>
            <p:nvPr/>
          </p:nvSpPr>
          <p:spPr>
            <a:xfrm>
              <a:off x="0" y="6066175"/>
              <a:ext cx="12192000" cy="792207"/>
            </a:xfrm>
            <a:prstGeom prst="rect">
              <a:avLst/>
            </a:prstGeom>
            <a:solidFill>
              <a:srgbClr val="8208F1"/>
            </a:solidFill>
            <a:ln>
              <a:solidFill>
                <a:srgbClr val="8208F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p>
          </p:txBody>
        </p:sp>
        <p:pic>
          <p:nvPicPr>
            <p:cNvPr id="6152" name="Picture 13">
              <a:extLst>
                <a:ext uri="{FF2B5EF4-FFF2-40B4-BE49-F238E27FC236}">
                  <a16:creationId xmlns:a16="http://schemas.microsoft.com/office/drawing/2014/main" id="{2D55D9B4-442B-10D1-77A4-8EB2410DD8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583" t="71852" r="47749" b="12889"/>
            <a:stretch>
              <a:fillRect/>
            </a:stretch>
          </p:blipFill>
          <p:spPr bwMode="auto">
            <a:xfrm flipH="1">
              <a:off x="0" y="6065520"/>
              <a:ext cx="2527378" cy="8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7" name="TextBox 16">
            <a:extLst>
              <a:ext uri="{FF2B5EF4-FFF2-40B4-BE49-F238E27FC236}">
                <a16:creationId xmlns:a16="http://schemas.microsoft.com/office/drawing/2014/main" id="{59764B0C-D071-D62D-2CD0-653B7C2DC91B}"/>
              </a:ext>
            </a:extLst>
          </p:cNvPr>
          <p:cNvSpPr txBox="1">
            <a:spLocks noChangeArrowheads="1"/>
          </p:cNvSpPr>
          <p:nvPr/>
        </p:nvSpPr>
        <p:spPr bwMode="auto">
          <a:xfrm>
            <a:off x="400050" y="246063"/>
            <a:ext cx="53070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dirty="0">
                <a:solidFill>
                  <a:schemeClr val="bg1"/>
                </a:solidFill>
                <a:latin typeface="Impact" panose="020B0806030902050204" pitchFamily="34" charset="0"/>
              </a:rPr>
              <a:t>Thank you</a:t>
            </a:r>
            <a:endParaRPr lang="en-GB" altLang="en-US" dirty="0">
              <a:solidFill>
                <a:schemeClr val="bg1"/>
              </a:solidFill>
              <a:latin typeface="Impact" panose="020B0806030902050204" pitchFamily="34" charset="0"/>
            </a:endParaRPr>
          </a:p>
        </p:txBody>
      </p:sp>
      <p:pic>
        <p:nvPicPr>
          <p:cNvPr id="2" name="Picture 1" descr="A black and white sign with white text&#10;&#10;Description automatically generated">
            <a:extLst>
              <a:ext uri="{FF2B5EF4-FFF2-40B4-BE49-F238E27FC236}">
                <a16:creationId xmlns:a16="http://schemas.microsoft.com/office/drawing/2014/main" id="{9A339CCF-7962-2E11-79A6-3119B220D7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2683" y="88101"/>
            <a:ext cx="1445178" cy="755222"/>
          </a:xfrm>
          <a:prstGeom prst="rect">
            <a:avLst/>
          </a:prstGeom>
        </p:spPr>
      </p:pic>
      <p:sp>
        <p:nvSpPr>
          <p:cNvPr id="3" name="TextBox 2">
            <a:extLst>
              <a:ext uri="{FF2B5EF4-FFF2-40B4-BE49-F238E27FC236}">
                <a16:creationId xmlns:a16="http://schemas.microsoft.com/office/drawing/2014/main" id="{CC75DE01-DE14-96A6-CDE3-1CAED73A25DF}"/>
              </a:ext>
            </a:extLst>
          </p:cNvPr>
          <p:cNvSpPr txBox="1"/>
          <p:nvPr/>
        </p:nvSpPr>
        <p:spPr>
          <a:xfrm>
            <a:off x="658368" y="1536174"/>
            <a:ext cx="10064495" cy="3046988"/>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effectLst/>
                <a:uLnTx/>
                <a:uFillTx/>
                <a:latin typeface="Arial" panose="020B0604020202020204" pitchFamily="34" charset="0"/>
                <a:ea typeface="Roboto" panose="02000000000000000000" pitchFamily="2" charset="0"/>
                <a:cs typeface="Arial" panose="020B0604020202020204" pitchFamily="34" charset="0"/>
              </a:rPr>
              <a:t>Thank you for choosing to support Ripple Effect this Harvest.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effectLst/>
                <a:uLnTx/>
                <a:uFillTx/>
                <a:latin typeface="Arial" panose="020B0604020202020204" pitchFamily="34" charset="0"/>
                <a:ea typeface="Roboto" panose="02000000000000000000" pitchFamily="2" charset="0"/>
                <a:cs typeface="Arial" panose="020B0604020202020204" pitchFamily="34" charset="0"/>
              </a:rPr>
              <a:t>There will be a time of prayer from 2.00-2.30, everyone is welcome!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dirty="0">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effectLst/>
                <a:latin typeface="Roboto" panose="02000000000000000000" pitchFamily="2" charset="0"/>
                <a:ea typeface="Roboto" panose="02000000000000000000" pitchFamily="2" charset="0"/>
              </a:rPr>
              <a:t>For further information visit rippleeffect.org/harvest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dirty="0">
              <a:effectLst/>
              <a:latin typeface="Roboto" panose="02000000000000000000" pitchFamily="2" charset="0"/>
              <a:ea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effectLst/>
                <a:latin typeface="Roboto" panose="02000000000000000000" pitchFamily="2" charset="0"/>
                <a:ea typeface="Roboto" panose="02000000000000000000" pitchFamily="2" charset="0"/>
              </a:rPr>
              <a:t>or contact ann.hatton@rippleeffect.org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490415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pple Effect template - purple" id="{C2E1EBB2-CA6B-411A-A037-17CB0DB3171D}" vid="{BF47B1F7-1770-43B8-A02A-76E71BA45B9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3A6DC04A05A2740968D10DBB71B5E3F" ma:contentTypeVersion="33" ma:contentTypeDescription="Create a new document." ma:contentTypeScope="" ma:versionID="2478679884b009451a54ef8d52a56e10">
  <xsd:schema xmlns:xsd="http://www.w3.org/2001/XMLSchema" xmlns:xs="http://www.w3.org/2001/XMLSchema" xmlns:p="http://schemas.microsoft.com/office/2006/metadata/properties" xmlns:ns2="5df7e7f7-16e3-4e89-ae78-6b5e236390cd" xmlns:ns3="ef8c4e6d-1355-4991-a81b-e23991b546e9" targetNamespace="http://schemas.microsoft.com/office/2006/metadata/properties" ma:root="true" ma:fieldsID="966cddae7f3bd4fd83460fd4dbe817d8" ns2:_="" ns3:_="">
    <xsd:import namespace="5df7e7f7-16e3-4e89-ae78-6b5e236390cd"/>
    <xsd:import namespace="ef8c4e6d-1355-4991-a81b-e23991b546e9"/>
    <xsd:element name="properties">
      <xsd:complexType>
        <xsd:sequence>
          <xsd:element name="documentManagement">
            <xsd:complexType>
              <xsd:all>
                <xsd:element ref="ns2:l00c74efaba14df198dd611e60e978cb" minOccurs="0"/>
                <xsd:element ref="ns3:TaxCatchAll" minOccurs="0"/>
                <xsd:element ref="ns2:p1105576c3fb4054a18336fd78f3a986" minOccurs="0"/>
                <xsd:element ref="ns3:TaxKeywordTaxHTField" minOccurs="0"/>
                <xsd:element ref="ns2:jf7804190a954e0c956845a3a2669988" minOccurs="0"/>
                <xsd:element ref="ns2:o77c93da3dcf4645a9017902af4ab69c"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f7e7f7-16e3-4e89-ae78-6b5e236390cd" elementFormDefault="qualified">
    <xsd:import namespace="http://schemas.microsoft.com/office/2006/documentManagement/types"/>
    <xsd:import namespace="http://schemas.microsoft.com/office/infopath/2007/PartnerControls"/>
    <xsd:element name="l00c74efaba14df198dd611e60e978cb" ma:index="5" nillable="true" ma:displayName="Year_0" ma:hidden="true" ma:internalName="l00c74efaba14df198dd611e60e978cb" ma:readOnly="false">
      <xsd:simpleType>
        <xsd:restriction base="dms:Note"/>
      </xsd:simpleType>
    </xsd:element>
    <xsd:element name="p1105576c3fb4054a18336fd78f3a986" ma:index="8" nillable="true" ma:displayName="Appeal_0" ma:hidden="true" ma:internalName="p1105576c3fb4054a18336fd78f3a986" ma:readOnly="false">
      <xsd:simpleType>
        <xsd:restriction base="dms:Note"/>
      </xsd:simpleType>
    </xsd:element>
    <xsd:element name="jf7804190a954e0c956845a3a2669988" ma:index="12" nillable="true" ma:displayName="Doc type_0" ma:hidden="true" ma:internalName="jf7804190a954e0c956845a3a2669988" ma:readOnly="false">
      <xsd:simpleType>
        <xsd:restriction base="dms:Note"/>
      </xsd:simpleType>
    </xsd:element>
    <xsd:element name="o77c93da3dcf4645a9017902af4ab69c" ma:index="14" nillable="true" ma:displayName="Event_0" ma:hidden="true" ma:internalName="o77c93da3dcf4645a9017902af4ab69c" ma:readOnly="false">
      <xsd:simpleType>
        <xsd:restriction base="dms:Note"/>
      </xsd:simpleType>
    </xsd:element>
    <xsd:element name="MediaServiceMetadata" ma:index="19" nillable="true" ma:displayName="MediaServiceMetadata" ma:hidden="true" ma:internalName="MediaServiceMetadata" ma:readOnly="true">
      <xsd:simpleType>
        <xsd:restriction base="dms:Note"/>
      </xsd:simpleType>
    </xsd:element>
    <xsd:element name="MediaServiceFastMetadata" ma:index="20" nillable="true" ma:displayName="MediaServiceFastMetadata" ma:hidden="true" ma:internalName="MediaServiceFastMetadata" ma:readOnly="true">
      <xsd:simpleType>
        <xsd:restriction base="dms:Note"/>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AutoKeyPoints" ma:index="26" nillable="true" ma:displayName="MediaServiceAutoKeyPoints" ma:hidden="true" ma:internalName="MediaServiceAutoKeyPoints" ma:readOnly="true">
      <xsd:simpleType>
        <xsd:restriction base="dms:Note"/>
      </xsd:simpleType>
    </xsd:element>
    <xsd:element name="MediaServiceKeyPoints" ma:index="27" nillable="true" ma:displayName="KeyPoints" ma:internalName="MediaServiceKeyPoints" ma:readOnly="true">
      <xsd:simpleType>
        <xsd:restriction base="dms:Note">
          <xsd:maxLength value="255"/>
        </xsd:restriction>
      </xsd:simpleType>
    </xsd:element>
    <xsd:element name="MediaLengthInSeconds" ma:index="28" nillable="true" ma:displayName="MediaLengthInSeconds" ma:hidden="true" ma:internalName="MediaLengthInSeconds" ma:readOnly="true">
      <xsd:simpleType>
        <xsd:restriction base="dms:Unknown"/>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fadca4f2-e58f-4cbc-aeae-d831f662642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Location" ma:index="3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8c4e6d-1355-4991-a81b-e23991b546e9" elementFormDefault="qualified">
    <xsd:import namespace="http://schemas.microsoft.com/office/2006/documentManagement/types"/>
    <xsd:import namespace="http://schemas.microsoft.com/office/infopath/2007/PartnerControls"/>
    <xsd:element name="TaxCatchAll" ma:index="6" nillable="true" ma:displayName="Taxonomy Catch All Column" ma:hidden="true" ma:list="{a828f0c2-8388-4d23-bcaa-a0437ae529bb}" ma:internalName="TaxCatchAll" ma:showField="CatchAllData" ma:web="ef8c4e6d-1355-4991-a81b-e23991b546e9">
      <xsd:complexType>
        <xsd:complexContent>
          <xsd:extension base="dms:MultiChoiceLookup">
            <xsd:sequence>
              <xsd:element name="Value" type="dms:Lookup" maxOccurs="unbounded" minOccurs="0" nillable="true"/>
            </xsd:sequence>
          </xsd:extension>
        </xsd:complexContent>
      </xsd:complexType>
    </xsd:element>
    <xsd:element name="TaxKeywordTaxHTField" ma:index="10" nillable="true" ma:taxonomy="true" ma:internalName="TaxKeywordTaxHTField" ma:taxonomyFieldName="TaxKeyword" ma:displayName="Enterprise Keywords" ma:fieldId="{23f27201-bee3-471e-b2e7-b64fd8b7ca38}" ma:taxonomyMulti="true" ma:sspId="fadca4f2-e58f-4cbc-aeae-d831f662642b" ma:termSetId="00000000-0000-0000-0000-000000000000" ma:anchorId="00000000-0000-0000-0000-000000000000" ma:open="true" ma:isKeyword="true">
      <xsd:complexType>
        <xsd:sequence>
          <xsd:element ref="pc:Terms" minOccurs="0" maxOccurs="1"/>
        </xsd:sequence>
      </xsd:complexType>
    </xsd:element>
    <xsd:element name="SharedWithUsers" ma:index="3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KeywordTaxHTField xmlns="ef8c4e6d-1355-4991-a81b-e23991b546e9">
      <Terms xmlns="http://schemas.microsoft.com/office/infopath/2007/PartnerControls"/>
    </TaxKeywordTaxHTField>
    <TaxCatchAll xmlns="ef8c4e6d-1355-4991-a81b-e23991b546e9" xsi:nil="true"/>
    <lcf76f155ced4ddcb4097134ff3c332f xmlns="5df7e7f7-16e3-4e89-ae78-6b5e236390cd">
      <Terms xmlns="http://schemas.microsoft.com/office/infopath/2007/PartnerControls"/>
    </lcf76f155ced4ddcb4097134ff3c332f>
    <p1105576c3fb4054a18336fd78f3a986 xmlns="5df7e7f7-16e3-4e89-ae78-6b5e236390cd" xsi:nil="true"/>
    <jf7804190a954e0c956845a3a2669988 xmlns="5df7e7f7-16e3-4e89-ae78-6b5e236390cd" xsi:nil="true"/>
    <l00c74efaba14df198dd611e60e978cb xmlns="5df7e7f7-16e3-4e89-ae78-6b5e236390cd" xsi:nil="true"/>
    <o77c93da3dcf4645a9017902af4ab69c xmlns="5df7e7f7-16e3-4e89-ae78-6b5e236390cd" xsi:nil="true"/>
  </documentManagement>
</p:properties>
</file>

<file path=customXml/itemProps1.xml><?xml version="1.0" encoding="utf-8"?>
<ds:datastoreItem xmlns:ds="http://schemas.openxmlformats.org/officeDocument/2006/customXml" ds:itemID="{345A49F3-3EA2-4DD1-A204-B1A2B2A71E41}">
  <ds:schemaRefs>
    <ds:schemaRef ds:uri="http://schemas.microsoft.com/sharepoint/v3/contenttype/forms"/>
  </ds:schemaRefs>
</ds:datastoreItem>
</file>

<file path=customXml/itemProps2.xml><?xml version="1.0" encoding="utf-8"?>
<ds:datastoreItem xmlns:ds="http://schemas.openxmlformats.org/officeDocument/2006/customXml" ds:itemID="{7A850AFD-FAF5-4898-96AD-F804D5DB9C0C}">
  <ds:schemaRefs>
    <ds:schemaRef ds:uri="http://schemas.microsoft.com/office/2006/metadata/longProperties"/>
  </ds:schemaRefs>
</ds:datastoreItem>
</file>

<file path=customXml/itemProps3.xml><?xml version="1.0" encoding="utf-8"?>
<ds:datastoreItem xmlns:ds="http://schemas.openxmlformats.org/officeDocument/2006/customXml" ds:itemID="{8A42AD6D-8417-4067-818B-D165B8FA4B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f7e7f7-16e3-4e89-ae78-6b5e236390cd"/>
    <ds:schemaRef ds:uri="ef8c4e6d-1355-4991-a81b-e23991b546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4B1A021-6DA8-4FA9-A111-1510DD73B3C4}">
  <ds:schemaRefs>
    <ds:schemaRef ds:uri="http://schemas.microsoft.com/office/2006/documentManagement/types"/>
    <ds:schemaRef ds:uri="http://schemas.microsoft.com/office/infopath/2007/PartnerControls"/>
    <ds:schemaRef ds:uri="http://schemas.microsoft.com/office/2006/metadata/properties"/>
    <ds:schemaRef ds:uri="5df7e7f7-16e3-4e89-ae78-6b5e236390cd"/>
    <ds:schemaRef ds:uri="ef8c4e6d-1355-4991-a81b-e23991b546e9"/>
    <ds:schemaRef ds:uri="http://purl.org/dc/elements/1.1/"/>
    <ds:schemaRef ds:uri="http://www.w3.org/XML/1998/namespace"/>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3900</TotalTime>
  <Words>1007</Words>
  <Application>Microsoft Office PowerPoint</Application>
  <PresentationFormat>Widescreen</PresentationFormat>
  <Paragraphs>85</Paragraphs>
  <Slides>16</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Aptos</vt:lpstr>
      <vt:lpstr>Arial</vt:lpstr>
      <vt:lpstr>Calibri</vt:lpstr>
      <vt:lpstr>Calibri Light</vt:lpstr>
      <vt:lpstr>Impact</vt:lpstr>
      <vt:lpstr>Roboto</vt:lpstr>
      <vt:lpstr>Wingdings</vt:lpstr>
      <vt:lpstr>Office Theme</vt:lpstr>
      <vt:lpstr>1_Office Theme</vt:lpstr>
      <vt:lpstr>PowerPoint Presentation</vt:lpstr>
      <vt:lpstr>PowerPoint Presentation</vt:lpstr>
      <vt:lpstr>PowerPoint Presentation</vt:lpstr>
      <vt:lpstr>Introduction </vt:lpstr>
      <vt:lpstr>Working with Coffee Growing Communities</vt:lpstr>
      <vt:lpstr>Setting Context</vt:lpstr>
      <vt:lpstr> Coffee Communities in Rwanda </vt:lpstr>
      <vt:lpstr>Climate shock examples</vt:lpstr>
      <vt:lpstr>Ripple Effect Interventions</vt:lpstr>
      <vt:lpstr>Ripple Effect Interventions</vt:lpstr>
      <vt:lpstr>Outcome: Bumper Harvest</vt:lpstr>
      <vt:lpstr>Harvesting Fodder and Feed for livestock</vt:lpstr>
      <vt:lpstr>Alphonsine’s story </vt:lpstr>
      <vt:lpstr>Child development Centres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Brownbill</dc:creator>
  <cp:lastModifiedBy>Winnifred Mailu</cp:lastModifiedBy>
  <cp:revision>13</cp:revision>
  <dcterms:created xsi:type="dcterms:W3CDTF">2023-10-16T13:29:55Z</dcterms:created>
  <dcterms:modified xsi:type="dcterms:W3CDTF">2026-09-03T08:05:02Z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dd4d9cb79c545468b835dd86191bfdb">
    <vt:lpwstr>Comms|b6e7055d-68a7-4f7b-8aed-02a4a4947053</vt:lpwstr>
  </property>
  <property fmtid="{D5CDD505-2E9C-101B-9397-08002B2CF9AE}" pid="3" name="TaxCatchAll">
    <vt:lpwstr>2;#Comms</vt:lpwstr>
  </property>
  <property fmtid="{D5CDD505-2E9C-101B-9397-08002B2CF9AE}" pid="4" name="lcf76f155ced4ddcb4097134ff3c332f">
    <vt:lpwstr/>
  </property>
  <property fmtid="{D5CDD505-2E9C-101B-9397-08002B2CF9AE}" pid="5" name="p60l">
    <vt:lpwstr/>
  </property>
  <property fmtid="{D5CDD505-2E9C-101B-9397-08002B2CF9AE}" pid="6" name="h384d73daad64bf1b4e1b26801c228e4">
    <vt:lpwstr/>
  </property>
  <property fmtid="{D5CDD505-2E9C-101B-9397-08002B2CF9AE}" pid="7" name="TaxKeywordTaxHTField">
    <vt:lpwstr/>
  </property>
  <property fmtid="{D5CDD505-2E9C-101B-9397-08002B2CF9AE}" pid="8" name="pfc6a823088c43a2a1312add32a9812a">
    <vt:lpwstr/>
  </property>
  <property fmtid="{D5CDD505-2E9C-101B-9397-08002B2CF9AE}" pid="9" name="fea317e50b1345408073fca79d046f45">
    <vt:lpwstr/>
  </property>
  <property fmtid="{D5CDD505-2E9C-101B-9397-08002B2CF9AE}" pid="10" name="ContentTypeId">
    <vt:lpwstr>0x01010093A6DC04A05A2740968D10DBB71B5E3F</vt:lpwstr>
  </property>
  <property fmtid="{D5CDD505-2E9C-101B-9397-08002B2CF9AE}" pid="11" name="TaxKeyword">
    <vt:lpwstr/>
  </property>
  <property fmtid="{D5CDD505-2E9C-101B-9397-08002B2CF9AE}" pid="12" name="MediaServiceImageTags">
    <vt:lpwstr/>
  </property>
  <property fmtid="{D5CDD505-2E9C-101B-9397-08002B2CF9AE}" pid="13" name="Doc type">
    <vt:lpwstr/>
  </property>
  <property fmtid="{D5CDD505-2E9C-101B-9397-08002B2CF9AE}" pid="14" name="Appeal">
    <vt:lpwstr/>
  </property>
  <property fmtid="{D5CDD505-2E9C-101B-9397-08002B2CF9AE}" pid="15" name="Year">
    <vt:lpwstr/>
  </property>
  <property fmtid="{D5CDD505-2E9C-101B-9397-08002B2CF9AE}" pid="16" name="Event">
    <vt:lpwstr/>
  </property>
  <property fmtid="{D5CDD505-2E9C-101B-9397-08002B2CF9AE}" pid="17" name="Doc_x0020_type">
    <vt:lpwstr/>
  </property>
</Properties>
</file>