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8"/>
  </p:notesMasterIdLst>
  <p:sldIdLst>
    <p:sldId id="355" r:id="rId5"/>
    <p:sldId id="384" r:id="rId6"/>
    <p:sldId id="378" r:id="rId7"/>
    <p:sldId id="268" r:id="rId8"/>
    <p:sldId id="261" r:id="rId9"/>
    <p:sldId id="379" r:id="rId10"/>
    <p:sldId id="259" r:id="rId11"/>
    <p:sldId id="383" r:id="rId12"/>
    <p:sldId id="301" r:id="rId13"/>
    <p:sldId id="375" r:id="rId14"/>
    <p:sldId id="377" r:id="rId15"/>
    <p:sldId id="373"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3F7042-B707-FA0A-AE1F-3CCBB57842DF}" name="Anna Borsboom" initials="AB" userId="S::Anna.Borsboom@rippleeffect.org::24dbce85-f19c-4dcf-9978-7e888f8a6355" providerId="AD"/>
  <p188:author id="{A80AFA83-4E2F-6795-3F7C-413576D88B48}" name="Heather Chappell" initials="HC" userId="S::heather.chappell@rippleeffect.org::2ffd065f-0e97-4744-9400-6933ccea79ad" providerId="AD"/>
  <p188:author id="{FC3FC6D0-D379-D9F9-4843-2AA213A542C7}" name="Heather Chappell" initials="HC" userId="S::Heather.Chappell@rippleeffect.org::2ffd065f-0e97-4744-9400-6933ccea79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20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03754-FC22-4E06-9E75-64857C24D2F0}" v="3" dt="2026-06-18T08:13:08.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298" autoAdjust="0"/>
  </p:normalViewPr>
  <p:slideViewPr>
    <p:cSldViewPr snapToGrid="0">
      <p:cViewPr varScale="1">
        <p:scale>
          <a:sx n="88" d="100"/>
          <a:sy n="88" d="100"/>
        </p:scale>
        <p:origin x="147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Hatton" userId="529d22d8-e3c7-4088-995f-21b81436ebef" providerId="ADAL" clId="{CC64F613-2604-448B-9FEE-B5B72C71D8FA}"/>
    <pc:docChg chg="undo custSel addSld delSld modSld sldOrd delMainMaster">
      <pc:chgData name="Ann Hatton" userId="529d22d8-e3c7-4088-995f-21b81436ebef" providerId="ADAL" clId="{CC64F613-2604-448B-9FEE-B5B72C71D8FA}" dt="2026-06-18T08:18:10.981" v="7118"/>
      <pc:docMkLst>
        <pc:docMk/>
      </pc:docMkLst>
      <pc:sldChg chg="addSp delSp modSp add mod">
        <pc:chgData name="Ann Hatton" userId="529d22d8-e3c7-4088-995f-21b81436ebef" providerId="ADAL" clId="{CC64F613-2604-448B-9FEE-B5B72C71D8FA}" dt="2026-05-19T09:04:55.571" v="6675" actId="14100"/>
        <pc:sldMkLst>
          <pc:docMk/>
          <pc:sldMk cId="2341723412" sldId="259"/>
        </pc:sldMkLst>
        <pc:spChg chg="add mod">
          <ac:chgData name="Ann Hatton" userId="529d22d8-e3c7-4088-995f-21b81436ebef" providerId="ADAL" clId="{CC64F613-2604-448B-9FEE-B5B72C71D8FA}" dt="2026-05-19T08:57:26.641" v="6588" actId="1076"/>
          <ac:spMkLst>
            <pc:docMk/>
            <pc:sldMk cId="2341723412" sldId="259"/>
            <ac:spMk id="9" creationId="{2D5E33C1-97FF-9CA4-42E0-22666AEDFDA6}"/>
          </ac:spMkLst>
        </pc:spChg>
        <pc:spChg chg="add mod">
          <ac:chgData name="Ann Hatton" userId="529d22d8-e3c7-4088-995f-21b81436ebef" providerId="ADAL" clId="{CC64F613-2604-448B-9FEE-B5B72C71D8FA}" dt="2026-05-19T09:01:05.371" v="6670" actId="14100"/>
          <ac:spMkLst>
            <pc:docMk/>
            <pc:sldMk cId="2341723412" sldId="259"/>
            <ac:spMk id="10" creationId="{9174024C-5BD5-E229-C393-6EFD7FAFECEA}"/>
          </ac:spMkLst>
        </pc:spChg>
        <pc:spChg chg="add mod">
          <ac:chgData name="Ann Hatton" userId="529d22d8-e3c7-4088-995f-21b81436ebef" providerId="ADAL" clId="{CC64F613-2604-448B-9FEE-B5B72C71D8FA}" dt="2026-05-19T08:57:31.949" v="6589" actId="1076"/>
          <ac:spMkLst>
            <pc:docMk/>
            <pc:sldMk cId="2341723412" sldId="259"/>
            <ac:spMk id="11" creationId="{0CD1A815-DED7-CC8A-DCD8-CAC3EB39598B}"/>
          </ac:spMkLst>
        </pc:spChg>
        <pc:spChg chg="add mod">
          <ac:chgData name="Ann Hatton" userId="529d22d8-e3c7-4088-995f-21b81436ebef" providerId="ADAL" clId="{CC64F613-2604-448B-9FEE-B5B72C71D8FA}" dt="2026-05-19T09:01:02.521" v="6669" actId="14100"/>
          <ac:spMkLst>
            <pc:docMk/>
            <pc:sldMk cId="2341723412" sldId="259"/>
            <ac:spMk id="13" creationId="{E19DD312-86C3-2456-E4FD-2421D41BEA98}"/>
          </ac:spMkLst>
        </pc:spChg>
        <pc:picChg chg="add mod">
          <ac:chgData name="Ann Hatton" userId="529d22d8-e3c7-4088-995f-21b81436ebef" providerId="ADAL" clId="{CC64F613-2604-448B-9FEE-B5B72C71D8FA}" dt="2026-05-19T09:04:55.571" v="6675" actId="14100"/>
          <ac:picMkLst>
            <pc:docMk/>
            <pc:sldMk cId="2341723412" sldId="259"/>
            <ac:picMk id="5" creationId="{9C83C54C-CB39-4CC3-19EE-8A580FD327D3}"/>
          </ac:picMkLst>
        </pc:picChg>
      </pc:sldChg>
      <pc:sldChg chg="addSp delSp modSp add mod modNotesTx">
        <pc:chgData name="Ann Hatton" userId="529d22d8-e3c7-4088-995f-21b81436ebef" providerId="ADAL" clId="{CC64F613-2604-448B-9FEE-B5B72C71D8FA}" dt="2026-05-19T09:49:53.655" v="6977" actId="14100"/>
        <pc:sldMkLst>
          <pc:docMk/>
          <pc:sldMk cId="215382755" sldId="261"/>
        </pc:sldMkLst>
        <pc:picChg chg="add mod">
          <ac:chgData name="Ann Hatton" userId="529d22d8-e3c7-4088-995f-21b81436ebef" providerId="ADAL" clId="{CC64F613-2604-448B-9FEE-B5B72C71D8FA}" dt="2026-05-19T08:54:18.273" v="6533" actId="1076"/>
          <ac:picMkLst>
            <pc:docMk/>
            <pc:sldMk cId="215382755" sldId="261"/>
            <ac:picMk id="2" creationId="{ECE867AB-EE69-C078-5374-6D5B91CC7ADE}"/>
          </ac:picMkLst>
        </pc:picChg>
        <pc:picChg chg="add mod modCrop">
          <ac:chgData name="Ann Hatton" userId="529d22d8-e3c7-4088-995f-21b81436ebef" providerId="ADAL" clId="{CC64F613-2604-448B-9FEE-B5B72C71D8FA}" dt="2026-05-19T09:49:53.655" v="6977" actId="14100"/>
          <ac:picMkLst>
            <pc:docMk/>
            <pc:sldMk cId="215382755" sldId="261"/>
            <ac:picMk id="6" creationId="{36557F88-A68E-1863-43AB-A695D7CEA4EE}"/>
          </ac:picMkLst>
        </pc:picChg>
        <pc:picChg chg="add mod modCrop">
          <ac:chgData name="Ann Hatton" userId="529d22d8-e3c7-4088-995f-21b81436ebef" providerId="ADAL" clId="{CC64F613-2604-448B-9FEE-B5B72C71D8FA}" dt="2026-05-19T08:54:12.829" v="6532" actId="1076"/>
          <ac:picMkLst>
            <pc:docMk/>
            <pc:sldMk cId="215382755" sldId="261"/>
            <ac:picMk id="10" creationId="{94018905-9111-C66B-DCFD-8783BA6E2A3E}"/>
          </ac:picMkLst>
        </pc:picChg>
      </pc:sldChg>
      <pc:sldChg chg="addSp delSp modSp add mod modNotesTx">
        <pc:chgData name="Ann Hatton" userId="529d22d8-e3c7-4088-995f-21b81436ebef" providerId="ADAL" clId="{CC64F613-2604-448B-9FEE-B5B72C71D8FA}" dt="2026-05-19T09:38:56.912" v="6940" actId="5793"/>
        <pc:sldMkLst>
          <pc:docMk/>
          <pc:sldMk cId="145114668" sldId="301"/>
        </pc:sldMkLst>
        <pc:spChg chg="mod topLvl">
          <ac:chgData name="Ann Hatton" userId="529d22d8-e3c7-4088-995f-21b81436ebef" providerId="ADAL" clId="{CC64F613-2604-448B-9FEE-B5B72C71D8FA}" dt="2026-05-19T09:16:52.542" v="6753" actId="478"/>
          <ac:spMkLst>
            <pc:docMk/>
            <pc:sldMk cId="145114668" sldId="301"/>
            <ac:spMk id="4" creationId="{A4844A59-B27B-532B-3F4C-B7EEAEBED0D6}"/>
          </ac:spMkLst>
        </pc:spChg>
        <pc:spChg chg="mod">
          <ac:chgData name="Ann Hatton" userId="529d22d8-e3c7-4088-995f-21b81436ebef" providerId="ADAL" clId="{CC64F613-2604-448B-9FEE-B5B72C71D8FA}" dt="2026-05-19T09:05:55.138" v="6697" actId="20577"/>
          <ac:spMkLst>
            <pc:docMk/>
            <pc:sldMk cId="145114668" sldId="301"/>
            <ac:spMk id="6147" creationId="{F65BDD89-D6E0-972D-2A48-4A41D3419D67}"/>
          </ac:spMkLst>
        </pc:spChg>
        <pc:picChg chg="add mod ord modCrop">
          <ac:chgData name="Ann Hatton" userId="529d22d8-e3c7-4088-995f-21b81436ebef" providerId="ADAL" clId="{CC64F613-2604-448B-9FEE-B5B72C71D8FA}" dt="2026-05-19T09:16:56.743" v="6754" actId="1076"/>
          <ac:picMkLst>
            <pc:docMk/>
            <pc:sldMk cId="145114668" sldId="301"/>
            <ac:picMk id="9" creationId="{2359CDAF-35DA-571A-D200-868D23515EB3}"/>
          </ac:picMkLst>
        </pc:picChg>
      </pc:sldChg>
      <pc:sldChg chg="addSp delSp modSp add mod">
        <pc:chgData name="Ann Hatton" userId="529d22d8-e3c7-4088-995f-21b81436ebef" providerId="ADAL" clId="{CC64F613-2604-448B-9FEE-B5B72C71D8FA}" dt="2026-05-19T09:45:26.225" v="6950" actId="1076"/>
        <pc:sldMkLst>
          <pc:docMk/>
          <pc:sldMk cId="4007891393" sldId="373"/>
        </pc:sldMkLst>
        <pc:spChg chg="mod">
          <ac:chgData name="Ann Hatton" userId="529d22d8-e3c7-4088-995f-21b81436ebef" providerId="ADAL" clId="{CC64F613-2604-448B-9FEE-B5B72C71D8FA}" dt="2026-05-19T09:45:20.847" v="6948" actId="1076"/>
          <ac:spMkLst>
            <pc:docMk/>
            <pc:sldMk cId="4007891393" sldId="373"/>
            <ac:spMk id="2" creationId="{63D3B305-D4C4-3C62-D01C-1A5CB559EC58}"/>
          </ac:spMkLst>
        </pc:spChg>
        <pc:spChg chg="mod">
          <ac:chgData name="Ann Hatton" userId="529d22d8-e3c7-4088-995f-21b81436ebef" providerId="ADAL" clId="{CC64F613-2604-448B-9FEE-B5B72C71D8FA}" dt="2026-05-19T09:45:23.315" v="6949" actId="1076"/>
          <ac:spMkLst>
            <pc:docMk/>
            <pc:sldMk cId="4007891393" sldId="373"/>
            <ac:spMk id="5" creationId="{8910C1BD-D79B-938D-EA55-5806725E032E}"/>
          </ac:spMkLst>
        </pc:spChg>
        <pc:spChg chg="mod">
          <ac:chgData name="Ann Hatton" userId="529d22d8-e3c7-4088-995f-21b81436ebef" providerId="ADAL" clId="{CC64F613-2604-448B-9FEE-B5B72C71D8FA}" dt="2026-05-19T09:45:26.225" v="6950" actId="1076"/>
          <ac:spMkLst>
            <pc:docMk/>
            <pc:sldMk cId="4007891393" sldId="373"/>
            <ac:spMk id="8" creationId="{60DF7D5F-9CFE-3B2A-BAF6-6075D84EA9A7}"/>
          </ac:spMkLst>
        </pc:spChg>
        <pc:picChg chg="add mod modCrop">
          <ac:chgData name="Ann Hatton" userId="529d22d8-e3c7-4088-995f-21b81436ebef" providerId="ADAL" clId="{CC64F613-2604-448B-9FEE-B5B72C71D8FA}" dt="2026-05-19T09:37:35.875" v="6931" actId="1076"/>
          <ac:picMkLst>
            <pc:docMk/>
            <pc:sldMk cId="4007891393" sldId="373"/>
            <ac:picMk id="14" creationId="{2B64F263-9304-BE6B-987F-572C9B6EF9E8}"/>
          </ac:picMkLst>
        </pc:picChg>
        <pc:picChg chg="add mod modCrop">
          <ac:chgData name="Ann Hatton" userId="529d22d8-e3c7-4088-995f-21b81436ebef" providerId="ADAL" clId="{CC64F613-2604-448B-9FEE-B5B72C71D8FA}" dt="2026-05-19T09:37:37.704" v="6932" actId="1076"/>
          <ac:picMkLst>
            <pc:docMk/>
            <pc:sldMk cId="4007891393" sldId="373"/>
            <ac:picMk id="16" creationId="{97E8C14D-E508-9D9C-F24C-BF6E92485440}"/>
          </ac:picMkLst>
        </pc:picChg>
        <pc:picChg chg="mod">
          <ac:chgData name="Ann Hatton" userId="529d22d8-e3c7-4088-995f-21b81436ebef" providerId="ADAL" clId="{CC64F613-2604-448B-9FEE-B5B72C71D8FA}" dt="2026-05-19T09:37:44.272" v="6934" actId="14100"/>
          <ac:picMkLst>
            <pc:docMk/>
            <pc:sldMk cId="4007891393" sldId="373"/>
            <ac:picMk id="19" creationId="{903EF9E0-C1C2-FACA-788A-4EE5E4F8DC58}"/>
          </ac:picMkLst>
        </pc:picChg>
      </pc:sldChg>
      <pc:sldChg chg="addSp delSp modSp add mod modNotesTx">
        <pc:chgData name="Ann Hatton" userId="529d22d8-e3c7-4088-995f-21b81436ebef" providerId="ADAL" clId="{CC64F613-2604-448B-9FEE-B5B72C71D8FA}" dt="2026-05-19T09:20:05.468" v="6828" actId="1076"/>
        <pc:sldMkLst>
          <pc:docMk/>
          <pc:sldMk cId="66657414" sldId="375"/>
        </pc:sldMkLst>
        <pc:spChg chg="add mod">
          <ac:chgData name="Ann Hatton" userId="529d22d8-e3c7-4088-995f-21b81436ebef" providerId="ADAL" clId="{CC64F613-2604-448B-9FEE-B5B72C71D8FA}" dt="2026-05-19T09:20:05.468" v="6828" actId="1076"/>
          <ac:spMkLst>
            <pc:docMk/>
            <pc:sldMk cId="66657414" sldId="375"/>
            <ac:spMk id="9" creationId="{41997765-671C-914B-95B9-1F17A57E0D6A}"/>
          </ac:spMkLst>
        </pc:spChg>
        <pc:spChg chg="mod">
          <ac:chgData name="Ann Hatton" userId="529d22d8-e3c7-4088-995f-21b81436ebef" providerId="ADAL" clId="{CC64F613-2604-448B-9FEE-B5B72C71D8FA}" dt="2026-05-19T09:18:14.194" v="6790" actId="1076"/>
          <ac:spMkLst>
            <pc:docMk/>
            <pc:sldMk cId="66657414" sldId="375"/>
            <ac:spMk id="17" creationId="{B09B4C8C-B4BB-1E13-CF76-565B95EAF857}"/>
          </ac:spMkLst>
        </pc:spChg>
        <pc:picChg chg="add mod">
          <ac:chgData name="Ann Hatton" userId="529d22d8-e3c7-4088-995f-21b81436ebef" providerId="ADAL" clId="{CC64F613-2604-448B-9FEE-B5B72C71D8FA}" dt="2026-05-19T09:17:25.227" v="6758" actId="14100"/>
          <ac:picMkLst>
            <pc:docMk/>
            <pc:sldMk cId="66657414" sldId="375"/>
            <ac:picMk id="2" creationId="{1546EEA4-EB56-02EB-CA12-3D8B6EE91548}"/>
          </ac:picMkLst>
        </pc:picChg>
      </pc:sldChg>
      <pc:sldChg chg="addSp delSp modSp add mod">
        <pc:chgData name="Ann Hatton" userId="529d22d8-e3c7-4088-995f-21b81436ebef" providerId="ADAL" clId="{CC64F613-2604-448B-9FEE-B5B72C71D8FA}" dt="2026-05-19T09:48:17.503" v="6976" actId="14100"/>
        <pc:sldMkLst>
          <pc:docMk/>
          <pc:sldMk cId="1036230976" sldId="376"/>
        </pc:sldMkLst>
        <pc:spChg chg="mod">
          <ac:chgData name="Ann Hatton" userId="529d22d8-e3c7-4088-995f-21b81436ebef" providerId="ADAL" clId="{CC64F613-2604-448B-9FEE-B5B72C71D8FA}" dt="2026-05-19T09:45:35.214" v="6952" actId="403"/>
          <ac:spMkLst>
            <pc:docMk/>
            <pc:sldMk cId="1036230976" sldId="376"/>
            <ac:spMk id="13" creationId="{B31B0847-BBCC-8C2C-0469-2FDB59BA4899}"/>
          </ac:spMkLst>
        </pc:spChg>
        <pc:spChg chg="mod">
          <ac:chgData name="Ann Hatton" userId="529d22d8-e3c7-4088-995f-21b81436ebef" providerId="ADAL" clId="{CC64F613-2604-448B-9FEE-B5B72C71D8FA}" dt="2026-05-19T09:45:31.569" v="6951" actId="403"/>
          <ac:spMkLst>
            <pc:docMk/>
            <pc:sldMk cId="1036230976" sldId="376"/>
            <ac:spMk id="6147" creationId="{F65BDD89-D6E0-972D-2A48-4A41D3419D67}"/>
          </ac:spMkLst>
        </pc:spChg>
        <pc:picChg chg="add mod ord modCrop">
          <ac:chgData name="Ann Hatton" userId="529d22d8-e3c7-4088-995f-21b81436ebef" providerId="ADAL" clId="{CC64F613-2604-448B-9FEE-B5B72C71D8FA}" dt="2026-05-19T09:48:17.503" v="6976" actId="14100"/>
          <ac:picMkLst>
            <pc:docMk/>
            <pc:sldMk cId="1036230976" sldId="376"/>
            <ac:picMk id="8" creationId="{CCA3AB22-BA2A-C2B4-94D6-4DE8FEEF75A8}"/>
          </ac:picMkLst>
        </pc:picChg>
      </pc:sldChg>
      <pc:sldChg chg="modSp add mod">
        <pc:chgData name="Ann Hatton" userId="529d22d8-e3c7-4088-995f-21b81436ebef" providerId="ADAL" clId="{CC64F613-2604-448B-9FEE-B5B72C71D8FA}" dt="2026-05-19T09:44:34.971" v="6941" actId="113"/>
        <pc:sldMkLst>
          <pc:docMk/>
          <pc:sldMk cId="2811709117" sldId="377"/>
        </pc:sldMkLst>
        <pc:spChg chg="mod">
          <ac:chgData name="Ann Hatton" userId="529d22d8-e3c7-4088-995f-21b81436ebef" providerId="ADAL" clId="{CC64F613-2604-448B-9FEE-B5B72C71D8FA}" dt="2026-05-19T09:44:34.971" v="6941" actId="113"/>
          <ac:spMkLst>
            <pc:docMk/>
            <pc:sldMk cId="2811709117" sldId="377"/>
            <ac:spMk id="2" creationId="{63D3B305-D4C4-3C62-D01C-1A5CB559EC58}"/>
          </ac:spMkLst>
        </pc:spChg>
      </pc:sldChg>
      <pc:sldChg chg="addSp delSp modSp add mod ord modTransition modAnim">
        <pc:chgData name="Ann Hatton" userId="529d22d8-e3c7-4088-995f-21b81436ebef" providerId="ADAL" clId="{CC64F613-2604-448B-9FEE-B5B72C71D8FA}" dt="2026-06-18T08:10:33.989" v="7015" actId="20577"/>
        <pc:sldMkLst>
          <pc:docMk/>
          <pc:sldMk cId="2890267283" sldId="378"/>
        </pc:sldMkLst>
        <pc:spChg chg="add mod">
          <ac:chgData name="Ann Hatton" userId="529d22d8-e3c7-4088-995f-21b81436ebef" providerId="ADAL" clId="{CC64F613-2604-448B-9FEE-B5B72C71D8FA}" dt="2026-06-18T08:10:33.989" v="7015" actId="20577"/>
          <ac:spMkLst>
            <pc:docMk/>
            <pc:sldMk cId="2890267283" sldId="378"/>
            <ac:spMk id="2" creationId="{037F6BEC-0998-A79F-9AD9-0928B62F8658}"/>
          </ac:spMkLst>
        </pc:spChg>
        <pc:spChg chg="add mod">
          <ac:chgData name="Ann Hatton" userId="529d22d8-e3c7-4088-995f-21b81436ebef" providerId="ADAL" clId="{CC64F613-2604-448B-9FEE-B5B72C71D8FA}" dt="2026-06-03T07:53:00.919" v="7013" actId="1076"/>
          <ac:spMkLst>
            <pc:docMk/>
            <pc:sldMk cId="2890267283" sldId="378"/>
            <ac:spMk id="31" creationId="{1724E923-33E6-9AB2-553A-1B6597947392}"/>
          </ac:spMkLst>
        </pc:spChg>
        <pc:picChg chg="add mod">
          <ac:chgData name="Ann Hatton" userId="529d22d8-e3c7-4088-995f-21b81436ebef" providerId="ADAL" clId="{CC64F613-2604-448B-9FEE-B5B72C71D8FA}" dt="2026-06-03T07:51:59.722" v="7011" actId="1076"/>
          <ac:picMkLst>
            <pc:docMk/>
            <pc:sldMk cId="2890267283" sldId="378"/>
            <ac:picMk id="28" creationId="{99C231E9-7E14-F5D2-1157-398CC27B881F}"/>
          </ac:picMkLst>
        </pc:picChg>
      </pc:sldChg>
      <pc:sldChg chg="addSp delSp modSp add mod">
        <pc:chgData name="Ann Hatton" userId="529d22d8-e3c7-4088-995f-21b81436ebef" providerId="ADAL" clId="{CC64F613-2604-448B-9FEE-B5B72C71D8FA}" dt="2026-05-19T09:04:43.960" v="6674" actId="14100"/>
        <pc:sldMkLst>
          <pc:docMk/>
          <pc:sldMk cId="1641926184" sldId="379"/>
        </pc:sldMkLst>
        <pc:spChg chg="add mod">
          <ac:chgData name="Ann Hatton" userId="529d22d8-e3c7-4088-995f-21b81436ebef" providerId="ADAL" clId="{CC64F613-2604-448B-9FEE-B5B72C71D8FA}" dt="2026-05-19T09:04:43.960" v="6674" actId="14100"/>
          <ac:spMkLst>
            <pc:docMk/>
            <pc:sldMk cId="1641926184" sldId="379"/>
            <ac:spMk id="8" creationId="{90D35A0E-3A4C-8DB5-F6ED-5DB1ED387F02}"/>
          </ac:spMkLst>
        </pc:spChg>
        <pc:spChg chg="add mod">
          <ac:chgData name="Ann Hatton" userId="529d22d8-e3c7-4088-995f-21b81436ebef" providerId="ADAL" clId="{CC64F613-2604-448B-9FEE-B5B72C71D8FA}" dt="2026-05-19T09:04:38.929" v="6673" actId="1076"/>
          <ac:spMkLst>
            <pc:docMk/>
            <pc:sldMk cId="1641926184" sldId="379"/>
            <ac:spMk id="10" creationId="{2CBA363C-5723-6A13-CF4A-E1452266B95E}"/>
          </ac:spMkLst>
        </pc:spChg>
      </pc:sldChg>
      <pc:sldChg chg="addSp delSp modSp new mod ord">
        <pc:chgData name="Ann Hatton" userId="529d22d8-e3c7-4088-995f-21b81436ebef" providerId="ADAL" clId="{CC64F613-2604-448B-9FEE-B5B72C71D8FA}" dt="2026-06-18T08:18:10.981" v="7118"/>
        <pc:sldMkLst>
          <pc:docMk/>
          <pc:sldMk cId="2816841311" sldId="384"/>
        </pc:sldMkLst>
        <pc:spChg chg="mod">
          <ac:chgData name="Ann Hatton" userId="529d22d8-e3c7-4088-995f-21b81436ebef" providerId="ADAL" clId="{CC64F613-2604-448B-9FEE-B5B72C71D8FA}" dt="2026-06-18T08:13:03.760" v="7020" actId="1076"/>
          <ac:spMkLst>
            <pc:docMk/>
            <pc:sldMk cId="2816841311" sldId="384"/>
            <ac:spMk id="2" creationId="{3E4B335D-E863-0AF5-D937-353F8EF1F68A}"/>
          </ac:spMkLst>
        </pc:spChg>
        <pc:spChg chg="add del mod">
          <ac:chgData name="Ann Hatton" userId="529d22d8-e3c7-4088-995f-21b81436ebef" providerId="ADAL" clId="{CC64F613-2604-448B-9FEE-B5B72C71D8FA}" dt="2026-06-18T08:16:54.842" v="7075" actId="14100"/>
          <ac:spMkLst>
            <pc:docMk/>
            <pc:sldMk cId="2816841311" sldId="384"/>
            <ac:spMk id="3" creationId="{E4CE6B7A-6153-381F-91AB-8817785DB92F}"/>
          </ac:spMkLst>
        </pc:spChg>
        <pc:spChg chg="add mod">
          <ac:chgData name="Ann Hatton" userId="529d22d8-e3c7-4088-995f-21b81436ebef" providerId="ADAL" clId="{CC64F613-2604-448B-9FEE-B5B72C71D8FA}" dt="2026-06-18T08:17:22.702" v="7080" actId="1076"/>
          <ac:spMkLst>
            <pc:docMk/>
            <pc:sldMk cId="2816841311" sldId="384"/>
            <ac:spMk id="7" creationId="{ACBB732C-B72A-BD8C-1570-382CC8ECFA1F}"/>
          </ac:spMkLst>
        </pc:spChg>
        <pc:spChg chg="add mod">
          <ac:chgData name="Ann Hatton" userId="529d22d8-e3c7-4088-995f-21b81436ebef" providerId="ADAL" clId="{CC64F613-2604-448B-9FEE-B5B72C71D8FA}" dt="2026-06-18T08:17:57.402" v="7116" actId="403"/>
          <ac:spMkLst>
            <pc:docMk/>
            <pc:sldMk cId="2816841311" sldId="384"/>
            <ac:spMk id="9" creationId="{D5BDE8DF-C1EF-5DD7-8AB1-DC179E23C873}"/>
          </ac:spMkLst>
        </pc:spChg>
        <pc:picChg chg="add mod modCrop">
          <ac:chgData name="Ann Hatton" userId="529d22d8-e3c7-4088-995f-21b81436ebef" providerId="ADAL" clId="{CC64F613-2604-448B-9FEE-B5B72C71D8FA}" dt="2026-06-18T08:16:20.719" v="7067" actId="1076"/>
          <ac:picMkLst>
            <pc:docMk/>
            <pc:sldMk cId="2816841311" sldId="384"/>
            <ac:picMk id="5" creationId="{DCEF7C82-24F9-3E41-C602-59F49BADF8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4F298-E3A1-47F4-9344-4ADCB51EFD60}"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649A1-B0F1-4617-877C-56D31221255F}" type="slidenum">
              <a:rPr lang="en-GB" smtClean="0"/>
              <a:t>‹#›</a:t>
            </a:fld>
            <a:endParaRPr lang="en-GB"/>
          </a:p>
        </p:txBody>
      </p:sp>
    </p:spTree>
    <p:extLst>
      <p:ext uri="{BB962C8B-B14F-4D97-AF65-F5344CB8AC3E}">
        <p14:creationId xmlns:p14="http://schemas.microsoft.com/office/powerpoint/2010/main" val="273028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Thank you for choosing to support Ripple Effect this Harvest. </a:t>
            </a:r>
            <a:endParaRPr lang="en-GB" sz="1200" b="0" dirty="0">
              <a:latin typeface="Arial" panose="020B0604020202020204" pitchFamily="34" charset="0"/>
              <a:ea typeface="Roboto" panose="02000000000000000000" pitchFamily="2" charset="0"/>
              <a:cs typeface="Arial" panose="020B0604020202020204" pitchFamily="34" charset="0"/>
            </a:endParaRPr>
          </a:p>
          <a:p>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Arial" panose="020B0604020202020204" pitchFamily="34" charset="0"/>
                <a:ea typeface="Roboto" panose="02000000000000000000" pitchFamily="2" charset="0"/>
                <a:cs typeface="Arial" panose="020B0604020202020204" pitchFamily="34" charset="0"/>
              </a:rPr>
              <a:t>In this presentation, you’ll learn about the work of Ripple Effect and find how your church can </a:t>
            </a:r>
            <a:r>
              <a:rPr lang="en-GB" sz="1200" kern="1200" dirty="0">
                <a:solidFill>
                  <a:schemeClr val="tx1"/>
                </a:solidFill>
                <a:effectLst/>
                <a:latin typeface="+mn-lt"/>
                <a:ea typeface="+mn-ea"/>
                <a:cs typeface="+mn-cs"/>
              </a:rPr>
              <a:t>help equip rural farmers in East Africa with the seeds, skills, and support they need to grow abundant harvests and nourish their children.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Arial" panose="020B0604020202020204" pitchFamily="34" charset="0"/>
              <a:ea typeface="Roboto" panose="02000000000000000000" pitchFamily="2"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F2649A1-B0F1-4617-877C-56D31221255F}" type="slidenum">
              <a:rPr lang="en-GB" smtClean="0"/>
              <a:t>1</a:t>
            </a:fld>
            <a:endParaRPr lang="en-GB"/>
          </a:p>
        </p:txBody>
      </p:sp>
    </p:spTree>
    <p:extLst>
      <p:ext uri="{BB962C8B-B14F-4D97-AF65-F5344CB8AC3E}">
        <p14:creationId xmlns:p14="http://schemas.microsoft.com/office/powerpoint/2010/main" val="343021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The Restore project is vital not just for families, but for the region’s wider environmental health. Lake </a:t>
            </a:r>
            <a:r>
              <a:rPr lang="en-GB" sz="1200" dirty="0" err="1">
                <a:effectLst/>
                <a:latin typeface="Arial" panose="020B0604020202020204" pitchFamily="34" charset="0"/>
                <a:ea typeface="Times New Roman" panose="02020603050405020304" pitchFamily="18" charset="0"/>
                <a:cs typeface="Arial" panose="020B0604020202020204" pitchFamily="34" charset="0"/>
              </a:rPr>
              <a:t>Cyohoha</a:t>
            </a:r>
            <a:r>
              <a:rPr lang="en-GB" sz="1200" dirty="0">
                <a:effectLst/>
                <a:latin typeface="Arial" panose="020B0604020202020204" pitchFamily="34" charset="0"/>
                <a:ea typeface="Times New Roman" panose="02020603050405020304" pitchFamily="18" charset="0"/>
                <a:cs typeface="Arial" panose="020B0604020202020204" pitchFamily="34" charset="0"/>
              </a:rPr>
              <a:t> is a crucial water source, and restoring soil prevents runoff that pollutes the lake and damages biodiversity. With healthy land, healthy crops, and resilient ecosystems, this region can have a fighting chance against the climate crisis. </a:t>
            </a:r>
          </a:p>
          <a:p>
            <a:pPr>
              <a:lnSpc>
                <a:spcPct val="116000"/>
              </a:lnSpc>
              <a:spcAft>
                <a:spcPts val="800"/>
              </a:spcAft>
              <a:buNone/>
            </a:pPr>
            <a:endParaRPr lang="en-GB" sz="1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£250 could train mothers, like Jeanne, in climate-smart technologies helping families regenerate their land, grow enough to eat and sell, and build a future filled with hope.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This Harvest, will your church donate your Harvest collection, host a Harvest supper, or organise a Songs of Praise event to support mothers like Jeanne? </a:t>
            </a: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With help from your church, mothers like Jeanne can transform their lives—feeding their children well, restoring their soil, and sending their children to school.</a:t>
            </a:r>
          </a:p>
          <a:p>
            <a:pPr>
              <a:lnSpc>
                <a:spcPct val="116000"/>
              </a:lnSpc>
              <a:spcAft>
                <a:spcPts val="800"/>
              </a:spcAft>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buNone/>
            </a:pPr>
            <a:r>
              <a:rPr lang="en-GB" sz="1200" b="1" dirty="0">
                <a:effectLst/>
                <a:latin typeface="Arial" panose="020B0604020202020204" pitchFamily="34" charset="0"/>
                <a:ea typeface="Times New Roman" panose="02020603050405020304" pitchFamily="18" charset="0"/>
                <a:cs typeface="Arial" panose="020B0604020202020204" pitchFamily="34" charset="0"/>
              </a:rPr>
              <a:t>Whatever you are able to give, your donation is supporting families like Jeanne’s to restore their land for a future free from hunger. Thank you.</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6000"/>
              </a:lnSpc>
              <a:spcAft>
                <a:spcPts val="8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347665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13</a:t>
            </a:fld>
            <a:endParaRPr lang="en-GB"/>
          </a:p>
        </p:txBody>
      </p:sp>
    </p:spTree>
    <p:extLst>
      <p:ext uri="{BB962C8B-B14F-4D97-AF65-F5344CB8AC3E}">
        <p14:creationId xmlns:p14="http://schemas.microsoft.com/office/powerpoint/2010/main" val="39162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392051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ea typeface="Roboto" panose="02000000000000000000" pitchFamily="2" charset="0"/>
                <a:cs typeface="Arial" panose="020B0604020202020204" pitchFamily="34" charset="0"/>
              </a:rPr>
              <a:t>WHERE</a:t>
            </a:r>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Ripple Effect has established country programmes in Ethiopia, Kenya, Uganda, Rwanda, Burundi and Zambia.</a:t>
            </a:r>
            <a:endParaRPr lang="en-US" sz="1000" dirty="0">
              <a:latin typeface="Arial" panose="020B0604020202020204" pitchFamily="34" charset="0"/>
              <a:ea typeface="Roboto" panose="02000000000000000000" pitchFamily="2" charset="0"/>
              <a:cs typeface="Arial" panose="020B0604020202020204" pitchFamily="34" charset="0"/>
            </a:endParaRP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80% of Ripple Effect staff are from these countries – working with and for the communities they live alongside.</a:t>
            </a:r>
            <a:endParaRPr lang="en-US" sz="1000" dirty="0">
              <a:latin typeface="Arial" panose="020B0604020202020204" pitchFamily="34" charset="0"/>
              <a:ea typeface="Roboto" panose="02000000000000000000" pitchFamily="2" charset="0"/>
              <a:cs typeface="Arial" panose="020B0604020202020204" pitchFamily="34" charset="0"/>
            </a:endParaRPr>
          </a:p>
          <a:p>
            <a:endParaRPr lang="en-GB" sz="1000" dirty="0">
              <a:latin typeface="Arial" panose="020B0604020202020204" pitchFamily="34" charset="0"/>
              <a:ea typeface="Roboto" panose="02000000000000000000" pitchFamily="2" charset="0"/>
              <a:cs typeface="Arial" panose="020B0604020202020204" pitchFamily="34"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0" i="0" u="none" strike="noStrike" baseline="0" dirty="0">
                <a:latin typeface="Arial" panose="020B0604020202020204" pitchFamily="34" charset="0"/>
                <a:ea typeface="Roboto" panose="02000000000000000000" pitchFamily="2" charset="0"/>
                <a:cs typeface="Arial" panose="020B0604020202020204" pitchFamily="34" charset="0"/>
              </a:rPr>
              <a:t>We have 38 years'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000" b="0" i="0" u="none" strike="noStrike" baseline="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Arial" panose="020B0604020202020204" pitchFamily="34" charset="0"/>
                <a:ea typeface="Roboto" panose="02000000000000000000" pitchFamily="2" charset="0"/>
                <a:cs typeface="Arial" panose="020B0604020202020204" pitchFamily="34" charset="0"/>
              </a:rPr>
              <a:t>Business skills</a:t>
            </a:r>
            <a:endParaRPr lang="en-GB" sz="1000" dirty="0">
              <a:latin typeface="Arial" panose="020B0604020202020204" pitchFamily="34" charset="0"/>
              <a:ea typeface="Roboto" panose="02000000000000000000" pitchFamily="2"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dirty="0">
                <a:latin typeface="Arial" panose="020B0604020202020204" pitchFamily="34" charset="0"/>
                <a:ea typeface="Roboto" panose="02000000000000000000" pitchFamily="2" charset="0"/>
                <a:cs typeface="Arial" panose="020B0604020202020204" pitchFamily="34" charset="0"/>
              </a:rPr>
              <a:t>Farming sustainably</a:t>
            </a:r>
          </a:p>
          <a:p>
            <a:pPr algn="l"/>
            <a:r>
              <a:rPr lang="en-GB" sz="1000" b="0" i="0" u="none" strike="noStrike" baseline="0" dirty="0">
                <a:solidFill>
                  <a:srgbClr val="000000"/>
                </a:solidFill>
                <a:latin typeface="Arial" panose="020B0604020202020204" pitchFamily="34" charset="0"/>
                <a:ea typeface="Roboto" panose="02000000000000000000" pitchFamily="2" charset="0"/>
                <a:cs typeface="Arial" panose="020B0604020202020204" pitchFamily="34" charset="0"/>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Arial" panose="020B0604020202020204" pitchFamily="34" charset="0"/>
                <a:ea typeface="Roboto" panose="02000000000000000000" pitchFamily="2" charset="0"/>
                <a:cs typeface="Arial" panose="020B0604020202020204" pitchFamily="34" charset="0"/>
              </a:rPr>
              <a:t>Community trainers and peer farmers share their knowledge with more farmers and communities, so there is a ripple effect of learning.</a:t>
            </a:r>
          </a:p>
          <a:p>
            <a:pPr algn="l"/>
            <a:endParaRPr lang="en-GB" sz="1000" dirty="0">
              <a:latin typeface="Arial" panose="020B0604020202020204" pitchFamily="34" charset="0"/>
              <a:ea typeface="Roboto" panose="02000000000000000000" pitchFamily="2" charset="0"/>
              <a:cs typeface="Arial" panose="020B0604020202020204" pitchFamily="34" charset="0"/>
            </a:endParaRPr>
          </a:p>
          <a:p>
            <a:pPr algn="l"/>
            <a:r>
              <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endParaRPr>
          </a:p>
          <a:p>
            <a:pPr algn="l"/>
            <a:r>
              <a:rPr lang="en-GB" sz="1000" b="0" i="0" dirty="0">
                <a:solidFill>
                  <a:srgbClr val="000000"/>
                </a:solidFill>
                <a:effectLst/>
                <a:latin typeface="Arial" panose="020B0604020202020204" pitchFamily="34" charset="0"/>
                <a:ea typeface="Roboto" panose="02000000000000000000" pitchFamily="2" charset="0"/>
                <a:cs typeface="Arial" panose="020B0604020202020204" pitchFamily="34" charset="0"/>
              </a:rPr>
              <a:t>Techniques (many that you’ll be familiar with) such as water harvesting, composting, use of manure, vegetable growing, tree planting and animal husbandry are easily adaptable to each farmer’s own land and needs. </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dirty="0">
                <a:effectLst/>
                <a:latin typeface="Arial" panose="020B0604020202020204" pitchFamily="34" charset="0"/>
                <a:ea typeface="Aptos" panose="020B0004020202020204" pitchFamily="34" charset="0"/>
                <a:cs typeface="Arial" panose="020B0604020202020204" pitchFamily="34" charset="0"/>
              </a:rPr>
              <a:t>Gender and social inclusion:</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Effect’s local staff in Africa help families develop a shared vision for their home. Through facilitated activities we help the family work out how best to share the workload and decision-making to achieve their vision.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Through this approach, family life becomes more harmonious and prosperous, and children grow up happier, better educated and with wider horizons.    </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Women in particular are supported to raise their aspirations beyond subsistence farming.</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65% of the people we work with are women – research indicates women are more likely to invest income into their family’s future</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50% of those women are widows – some of the most vulnerable people</a:t>
            </a:r>
          </a:p>
          <a:p>
            <a:pPr algn="l"/>
            <a:br>
              <a:rPr lang="en-GB" sz="1200" dirty="0">
                <a:latin typeface="Arial" panose="020B0604020202020204" pitchFamily="34" charset="0"/>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BF683-41B0-D14C-B4C8-0D75FD895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80486-F634-E2B5-8008-FF2C5676C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9417D-326C-C18A-C612-C7DEBC5B364C}"/>
              </a:ext>
            </a:extLst>
          </p:cNvPr>
          <p:cNvSpPr>
            <a:spLocks noGrp="1"/>
          </p:cNvSpPr>
          <p:nvPr>
            <p:ph type="body" idx="1"/>
          </p:nvPr>
        </p:nvSpPr>
        <p:spPr/>
        <p:txBody>
          <a:bodyPr/>
          <a:lstStyle/>
          <a:p>
            <a:pPr algn="l"/>
            <a:r>
              <a:rPr lang="en-GB" sz="1200" b="1" i="0" u="none" strike="noStrike" baseline="0" dirty="0">
                <a:solidFill>
                  <a:srgbClr val="FFFFFF"/>
                </a:solidFill>
                <a:latin typeface="Arial" panose="020B0604020202020204" pitchFamily="34" charset="0"/>
                <a:ea typeface="Roboto" panose="02000000000000000000" pitchFamily="2" charset="0"/>
                <a:cs typeface="Arial" panose="020B0604020202020204" pitchFamily="34" charset="0"/>
              </a:rPr>
              <a:t>Business skills</a:t>
            </a: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More farmers learn to manage their farm as a business, moving away from subsistence farming to control their own futures: developing profitable businesses and co-operatives which can access new markets.</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As part of their training farmers learn money management and enterprise skills. They also investigate how best to add value to their produce – for example processing it into another product or storing it so that it can be sold out of season.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 farmers become resilient entrepreneurs, capable of making choices and in charge of their own futures.   </a:t>
            </a:r>
          </a:p>
          <a:p>
            <a:pPr>
              <a:lnSpc>
                <a:spcPct val="115000"/>
              </a:lnSpc>
              <a:spcAft>
                <a:spcPts val="800"/>
              </a:spcAft>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200" kern="100" dirty="0">
                <a:effectLst/>
                <a:latin typeface="Arial" panose="020B0604020202020204" pitchFamily="34" charset="0"/>
                <a:ea typeface="Aptos" panose="020B0004020202020204" pitchFamily="34" charset="0"/>
                <a:cs typeface="Arial" panose="020B0604020202020204" pitchFamily="34" charset="0"/>
              </a:rPr>
              <a:t>In this photo </a:t>
            </a:r>
            <a:r>
              <a:rPr lang="en-US" sz="1200" kern="100" dirty="0">
                <a:effectLst/>
                <a:latin typeface="Arial" panose="020B0604020202020204" pitchFamily="34" charset="0"/>
                <a:ea typeface="Aptos" panose="020B0004020202020204" pitchFamily="34" charset="0"/>
                <a:cs typeface="Arial" panose="020B0604020202020204" pitchFamily="34" charset="0"/>
              </a:rPr>
              <a:t>Patience is part of a Ripple Effect project in Kenya. She is a single mother who has started a shop as part of the project, and has huge energy and big plans to match. </a:t>
            </a:r>
            <a:endParaRPr lang="en-GB" dirty="0"/>
          </a:p>
        </p:txBody>
      </p:sp>
      <p:sp>
        <p:nvSpPr>
          <p:cNvPr id="4" name="Slide Number Placeholder 3">
            <a:extLst>
              <a:ext uri="{FF2B5EF4-FFF2-40B4-BE49-F238E27FC236}">
                <a16:creationId xmlns:a16="http://schemas.microsoft.com/office/drawing/2014/main" id="{9D8C17E9-2897-D1A7-BC88-512DACD1A392}"/>
              </a:ext>
            </a:extLst>
          </p:cNvPr>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105838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Priscillah, her husband and their family </a:t>
            </a:r>
          </a:p>
          <a:p>
            <a:pPr>
              <a:lnSpc>
                <a:spcPts val="2175"/>
              </a:lnSpc>
              <a:buNone/>
            </a:pPr>
            <a:r>
              <a:rPr lang="en-US" sz="1000" b="1" i="0" dirty="0">
                <a:solidFill>
                  <a:srgbClr val="8208F1"/>
                </a:solidFill>
                <a:effectLst/>
                <a:latin typeface="Arial" panose="020B0604020202020204" pitchFamily="34" charset="0"/>
                <a:cs typeface="Arial" panose="020B0604020202020204" pitchFamily="34" charset="0"/>
              </a:rPr>
              <a:t>Meet Priscillah…</a:t>
            </a:r>
          </a:p>
          <a:p>
            <a:r>
              <a:rPr lang="en-GB" sz="1000" kern="1200" dirty="0">
                <a:solidFill>
                  <a:schemeClr val="tx1"/>
                </a:solidFill>
                <a:effectLst/>
                <a:latin typeface="+mn-lt"/>
                <a:ea typeface="+mn-ea"/>
                <a:cs typeface="+mn-cs"/>
              </a:rPr>
              <a:t>My Name’s Priscillah, and I live in West Pokot, Kenya with my husband Dixon, five children and two grandchildren.</a:t>
            </a:r>
          </a:p>
          <a:p>
            <a:r>
              <a:rPr lang="en-GB" sz="1000" kern="1200" dirty="0">
                <a:solidFill>
                  <a:schemeClr val="tx1"/>
                </a:solidFill>
                <a:effectLst/>
                <a:latin typeface="+mn-lt"/>
                <a:ea typeface="+mn-ea"/>
                <a:cs typeface="+mn-cs"/>
              </a:rPr>
              <a:t>Not long ago, life was very difficult for us. The challenges we faced were the unreliable climate, and we didn’t know how to cope with it. We didn’t have the knowledge or access to a good variety of seeds. We also didn’t know how to plan our land or where to put what. We didn’t understand that there was potential to get so much income from what we had.</a:t>
            </a:r>
          </a:p>
          <a:p>
            <a:r>
              <a:rPr lang="en-GB" sz="1000" kern="1200" dirty="0">
                <a:solidFill>
                  <a:schemeClr val="tx1"/>
                </a:solidFill>
                <a:effectLst/>
                <a:latin typeface="+mn-lt"/>
                <a:ea typeface="+mn-ea"/>
                <a:cs typeface="+mn-cs"/>
              </a:rPr>
              <a:t>Through Ripple Effect’s training, I learned how to plan my land better, improve my soil, and manage water more effectively. Today, everything has changed.</a:t>
            </a:r>
          </a:p>
          <a:p>
            <a:r>
              <a:rPr lang="en-GB" sz="1000" kern="1200" dirty="0">
                <a:solidFill>
                  <a:schemeClr val="tx1"/>
                </a:solidFill>
                <a:effectLst/>
                <a:latin typeface="+mn-lt"/>
                <a:ea typeface="+mn-ea"/>
                <a:cs typeface="+mn-cs"/>
              </a:rPr>
              <a:t>Now I grow a wide variety of crops, including sweet potatoes, peas, legumes, and avocados. My land is carefully organised so that I can have continuous harvests throughout the year. I like growing nuts as it helps me meet the six food categories.</a:t>
            </a:r>
          </a:p>
          <a:p>
            <a:r>
              <a:rPr lang="en-GB" sz="1000" kern="1200" dirty="0">
                <a:solidFill>
                  <a:schemeClr val="tx1"/>
                </a:solidFill>
                <a:effectLst/>
                <a:latin typeface="+mn-lt"/>
                <a:ea typeface="+mn-ea"/>
                <a:cs typeface="+mn-cs"/>
              </a:rPr>
              <a:t>Growing a variety of crops has improved my soil and strengthened my family’s nutrition. Sweet potatoes are now a daily staple in our home, and I make sure that everything from the harvest is used so nothing goes to waste.</a:t>
            </a:r>
          </a:p>
          <a:p>
            <a:r>
              <a:rPr lang="en-GB" sz="1000" kern="1200" dirty="0">
                <a:solidFill>
                  <a:schemeClr val="tx1"/>
                </a:solidFill>
                <a:effectLst/>
                <a:latin typeface="+mn-lt"/>
                <a:ea typeface="+mn-ea"/>
                <a:cs typeface="+mn-cs"/>
              </a:rPr>
              <a:t>With irrigation from a nearby river and improved composting techniques, I am able to grow vegetables even during the dry season, when food used to be scarce.</a:t>
            </a:r>
          </a:p>
          <a:p>
            <a:r>
              <a:rPr lang="en-GB" sz="1000" kern="1200" dirty="0">
                <a:solidFill>
                  <a:schemeClr val="tx1"/>
                </a:solidFill>
                <a:effectLst/>
                <a:latin typeface="+mn-lt"/>
                <a:ea typeface="+mn-ea"/>
                <a:cs typeface="+mn-cs"/>
              </a:rPr>
              <a:t>This improved harvest has changed our family life. We now eat a wider variety of nutritious foods, and my children are healthier and better nourished.</a:t>
            </a:r>
          </a:p>
          <a:p>
            <a:r>
              <a:rPr lang="en-GB" sz="1000" kern="1200" dirty="0">
                <a:solidFill>
                  <a:schemeClr val="tx1"/>
                </a:solidFill>
                <a:effectLst/>
                <a:latin typeface="+mn-lt"/>
                <a:ea typeface="+mn-ea"/>
                <a:cs typeface="+mn-cs"/>
              </a:rPr>
              <a:t>Our income has also increased through the sale of surplus produce, helping us meet our essential needs. We don’t have any financial constraints these days.</a:t>
            </a:r>
          </a:p>
          <a:p>
            <a:r>
              <a:rPr lang="en-GB" sz="1000" kern="1200" dirty="0">
                <a:solidFill>
                  <a:schemeClr val="tx1"/>
                </a:solidFill>
                <a:effectLst/>
                <a:latin typeface="+mn-lt"/>
                <a:ea typeface="+mn-ea"/>
                <a:cs typeface="+mn-cs"/>
              </a:rPr>
              <a:t>My husband Dixon has also seen the change. He recognises both the improved harvest and my growing confidence and leadership. Together, we are building a more secure future from our land.</a:t>
            </a:r>
          </a:p>
          <a:p>
            <a:pPr algn="l" rtl="0">
              <a:buNone/>
            </a:pPr>
            <a:endParaRPr lang="en-US" sz="1000" b="0" i="0" dirty="0">
              <a:solidFill>
                <a:srgbClr val="000000"/>
              </a:solidFill>
              <a:effectLst/>
              <a:latin typeface="Arial" panose="020B0604020202020204" pitchFamily="34" charset="0"/>
              <a:cs typeface="Arial" panose="020B0604020202020204" pitchFamily="34" charset="0"/>
            </a:endParaRPr>
          </a:p>
          <a:p>
            <a:pPr algn="l" rtl="0">
              <a:buNone/>
            </a:pPr>
            <a:endParaRPr lang="en-US" sz="1000" b="0" i="0" dirty="0">
              <a:solidFill>
                <a:srgbClr val="000000"/>
              </a:solidFill>
              <a:effectLst/>
              <a:latin typeface="Arial" panose="020B0604020202020204" pitchFamily="34" charset="0"/>
              <a:cs typeface="Arial" panose="020B0604020202020204" pitchFamily="34" charset="0"/>
            </a:endParaRPr>
          </a:p>
          <a:p>
            <a:endParaRPr lang="en-GB" sz="10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905335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362BC-DED8-744B-2E9B-6FFA022D4C9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BB0EC30E-0C7B-3216-BB5F-69F1FD8F502C}"/>
              </a:ext>
            </a:extLst>
          </p:cNvPr>
          <p:cNvSpPr>
            <a:spLocks noGrp="1" noRot="1" noMove="1" noResize="1" noEditPoints="1" noAdjustHandles="1" noChangeArrowheads="1" noChangeShapeType="1"/>
          </p:cNvSpPr>
          <p:nvPr>
            <p:ph type="pic" sz="quarter" idx="10"/>
          </p:nvPr>
        </p:nvSpPr>
        <p:spPr>
          <a:xfrm>
            <a:off x="5735638" y="0"/>
            <a:ext cx="6456362" cy="6363855"/>
          </a:xfrm>
          <a:prstGeom prst="rect">
            <a:avLst/>
          </a:prstGeom>
        </p:spPr>
        <p:txBody>
          <a:bodyPr/>
          <a:lstStyle/>
          <a:p>
            <a:endParaRPr lang="en-US" dirty="0"/>
          </a:p>
        </p:txBody>
      </p:sp>
      <p:pic>
        <p:nvPicPr>
          <p:cNvPr id="11" name="Picture 10" descr="A close up of white text&#10;&#10;AI-generated content may be incorrect.">
            <a:extLst>
              <a:ext uri="{FF2B5EF4-FFF2-40B4-BE49-F238E27FC236}">
                <a16:creationId xmlns:a16="http://schemas.microsoft.com/office/drawing/2014/main" id="{938C61AB-4F45-AF66-2982-BF1F2233D01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3770" y="600141"/>
            <a:ext cx="1958579" cy="646331"/>
          </a:xfrm>
          <a:prstGeom prst="rect">
            <a:avLst/>
          </a:prstGeom>
        </p:spPr>
      </p:pic>
      <p:sp>
        <p:nvSpPr>
          <p:cNvPr id="12" name="Rectangle 11">
            <a:extLst>
              <a:ext uri="{FF2B5EF4-FFF2-40B4-BE49-F238E27FC236}">
                <a16:creationId xmlns:a16="http://schemas.microsoft.com/office/drawing/2014/main" id="{B462D312-2BC5-1271-F60C-81C5CAD40AFB}"/>
              </a:ext>
            </a:extLst>
          </p:cNvPr>
          <p:cNvSpPr>
            <a:spLocks noGrp="1" noRot="1" noMove="1" noResize="1" noEditPoints="1" noAdjustHandles="1" noChangeArrowheads="1" noChangeShapeType="1"/>
          </p:cNvSpPr>
          <p:nvPr userDrawn="1"/>
        </p:nvSpPr>
        <p:spPr>
          <a:xfrm>
            <a:off x="5735638" y="6363855"/>
            <a:ext cx="6456362" cy="494145"/>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1400" dirty="0">
              <a:solidFill>
                <a:sysClr val="windowText" lastClr="000000"/>
              </a:solidFill>
            </a:endParaRPr>
          </a:p>
        </p:txBody>
      </p:sp>
      <p:sp>
        <p:nvSpPr>
          <p:cNvPr id="5" name="Text Placeholder 3">
            <a:extLst>
              <a:ext uri="{FF2B5EF4-FFF2-40B4-BE49-F238E27FC236}">
                <a16:creationId xmlns:a16="http://schemas.microsoft.com/office/drawing/2014/main" id="{4B3703CB-5639-803E-70E5-47737BDA3C27}"/>
              </a:ext>
            </a:extLst>
          </p:cNvPr>
          <p:cNvSpPr>
            <a:spLocks noGrp="1" noRot="1" noMove="1" noResize="1" noEditPoints="1" noAdjustHandles="1" noChangeArrowheads="1" noChangeShapeType="1"/>
          </p:cNvSpPr>
          <p:nvPr>
            <p:ph type="body" sz="quarter" idx="11" hasCustomPrompt="1"/>
          </p:nvPr>
        </p:nvSpPr>
        <p:spPr>
          <a:xfrm>
            <a:off x="552450" y="2227263"/>
            <a:ext cx="4860925" cy="3087687"/>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PRESENTATION </a:t>
            </a:r>
            <a:br>
              <a:rPr lang="en-GB" dirty="0"/>
            </a:br>
            <a:r>
              <a:rPr lang="en-GB" dirty="0"/>
              <a:t>TITLE HERE</a:t>
            </a:r>
            <a:endParaRPr lang="en-US" dirty="0"/>
          </a:p>
        </p:txBody>
      </p:sp>
      <p:sp>
        <p:nvSpPr>
          <p:cNvPr id="7" name="Text Placeholder 6">
            <a:extLst>
              <a:ext uri="{FF2B5EF4-FFF2-40B4-BE49-F238E27FC236}">
                <a16:creationId xmlns:a16="http://schemas.microsoft.com/office/drawing/2014/main" id="{78C6F723-D889-1000-A112-E4DE64D6F135}"/>
              </a:ext>
            </a:extLst>
          </p:cNvPr>
          <p:cNvSpPr>
            <a:spLocks noGrp="1"/>
          </p:cNvSpPr>
          <p:nvPr>
            <p:ph type="body" sz="quarter" idx="12" hasCustomPrompt="1"/>
          </p:nvPr>
        </p:nvSpPr>
        <p:spPr>
          <a:xfrm>
            <a:off x="5735638" y="6455121"/>
            <a:ext cx="6456362" cy="325926"/>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pPr lvl="0"/>
            <a:r>
              <a:rPr lang="en-GB" dirty="0"/>
              <a:t>Insert photo caption here</a:t>
            </a:r>
            <a:endParaRPr lang="en-US" dirty="0"/>
          </a:p>
        </p:txBody>
      </p:sp>
      <p:sp>
        <p:nvSpPr>
          <p:cNvPr id="17" name="Text Placeholder 15">
            <a:extLst>
              <a:ext uri="{FF2B5EF4-FFF2-40B4-BE49-F238E27FC236}">
                <a16:creationId xmlns:a16="http://schemas.microsoft.com/office/drawing/2014/main" id="{7D275645-1CF7-0768-F831-CAA67BD05787}"/>
              </a:ext>
            </a:extLst>
          </p:cNvPr>
          <p:cNvSpPr>
            <a:spLocks noGrp="1" noRot="1" noMove="1" noResize="1" noEditPoints="1" noAdjustHandles="1" noChangeArrowheads="1" noChangeShapeType="1"/>
          </p:cNvSpPr>
          <p:nvPr>
            <p:ph type="body" sz="quarter" idx="13" hasCustomPrompt="1"/>
          </p:nvPr>
        </p:nvSpPr>
        <p:spPr>
          <a:xfrm>
            <a:off x="552450" y="5611814"/>
            <a:ext cx="4860925" cy="336314"/>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GB" dirty="0"/>
              <a:t>Month Year</a:t>
            </a:r>
          </a:p>
        </p:txBody>
      </p:sp>
      <p:sp>
        <p:nvSpPr>
          <p:cNvPr id="18" name="Text Placeholder 15">
            <a:extLst>
              <a:ext uri="{FF2B5EF4-FFF2-40B4-BE49-F238E27FC236}">
                <a16:creationId xmlns:a16="http://schemas.microsoft.com/office/drawing/2014/main" id="{1E1E45A4-457B-D2BF-7034-ED2D1B87E770}"/>
              </a:ext>
            </a:extLst>
          </p:cNvPr>
          <p:cNvSpPr>
            <a:spLocks noGrp="1" noRot="1" noMove="1" noResize="1" noEditPoints="1" noAdjustHandles="1" noChangeArrowheads="1" noChangeShapeType="1"/>
          </p:cNvSpPr>
          <p:nvPr>
            <p:ph type="body" sz="quarter" idx="14" hasCustomPrompt="1"/>
          </p:nvPr>
        </p:nvSpPr>
        <p:spPr>
          <a:xfrm>
            <a:off x="552449" y="6065303"/>
            <a:ext cx="4860925" cy="675522"/>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GB" dirty="0"/>
              <a:t>Presented by: (name)</a:t>
            </a:r>
            <a:endParaRPr lang="en-US" dirty="0"/>
          </a:p>
        </p:txBody>
      </p:sp>
    </p:spTree>
    <p:extLst>
      <p:ext uri="{BB962C8B-B14F-4D97-AF65-F5344CB8AC3E}">
        <p14:creationId xmlns:p14="http://schemas.microsoft.com/office/powerpoint/2010/main" val="2075273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2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110A71-4F2F-5183-655F-D7E4D25EB3E6}"/>
              </a:ext>
            </a:extLst>
          </p:cNvPr>
          <p:cNvSpPr>
            <a:spLocks noGrp="1" noRot="1" noMove="1" noResize="1" noEditPoints="1" noAdjustHandles="1" noChangeArrowheads="1" noChangeShapeType="1"/>
          </p:cNvSpPr>
          <p:nvPr userDrawn="1"/>
        </p:nvSpPr>
        <p:spPr>
          <a:xfrm>
            <a:off x="2" y="3696010"/>
            <a:ext cx="5559388" cy="33469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4DE61B-272E-E0AF-82C3-7AB2DB825874}"/>
              </a:ext>
            </a:extLst>
          </p:cNvPr>
          <p:cNvSpPr>
            <a:spLocks noGrp="1" noRot="1" noMove="1" noResize="1" noEditPoints="1" noAdjustHandles="1" noChangeArrowheads="1" noChangeShapeType="1"/>
          </p:cNvSpPr>
          <p:nvPr userDrawn="1"/>
        </p:nvSpPr>
        <p:spPr>
          <a:xfrm>
            <a:off x="0" y="6523306"/>
            <a:ext cx="5559390" cy="334694"/>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81A0B58D-6AA7-8351-291E-97F121F30A2D}"/>
              </a:ext>
            </a:extLst>
          </p:cNvPr>
          <p:cNvSpPr>
            <a:spLocks noGrp="1" noRot="1" noMove="1" noResize="1" noEditPoints="1" noAdjustHandles="1" noChangeArrowheads="1" noChangeShapeType="1"/>
          </p:cNvSpPr>
          <p:nvPr>
            <p:ph type="pic" sz="quarter" idx="10"/>
          </p:nvPr>
        </p:nvSpPr>
        <p:spPr>
          <a:xfrm>
            <a:off x="0" y="1178249"/>
            <a:ext cx="5559425" cy="2492602"/>
          </a:xfrm>
          <a:prstGeom prst="rect">
            <a:avLst/>
          </a:prstGeom>
        </p:spPr>
        <p:txBody>
          <a:bodyPr/>
          <a:lstStyle/>
          <a:p>
            <a:endParaRPr lang="en-US"/>
          </a:p>
        </p:txBody>
      </p:sp>
      <p:sp>
        <p:nvSpPr>
          <p:cNvPr id="13" name="Picture Placeholder 12">
            <a:extLst>
              <a:ext uri="{FF2B5EF4-FFF2-40B4-BE49-F238E27FC236}">
                <a16:creationId xmlns:a16="http://schemas.microsoft.com/office/drawing/2014/main" id="{09B44B83-B074-4E94-FB70-37F3699E5687}"/>
              </a:ext>
            </a:extLst>
          </p:cNvPr>
          <p:cNvSpPr>
            <a:spLocks noGrp="1" noRot="1" noMove="1" noResize="1" noEditPoints="1" noAdjustHandles="1" noChangeArrowheads="1" noChangeShapeType="1"/>
          </p:cNvSpPr>
          <p:nvPr>
            <p:ph type="pic" sz="quarter" idx="11"/>
          </p:nvPr>
        </p:nvSpPr>
        <p:spPr>
          <a:xfrm>
            <a:off x="0" y="4030664"/>
            <a:ext cx="5559425" cy="2492602"/>
          </a:xfrm>
          <a:prstGeom prst="rect">
            <a:avLst/>
          </a:prstGeom>
        </p:spPr>
        <p:txBody>
          <a:bodyPr/>
          <a:lstStyle/>
          <a:p>
            <a:endParaRPr lang="en-US"/>
          </a:p>
        </p:txBody>
      </p:sp>
      <p:pic>
        <p:nvPicPr>
          <p:cNvPr id="14" name="Picture 13" descr="A black and white pattern&#10;&#10;AI-generated content may be incorrect.">
            <a:extLst>
              <a:ext uri="{FF2B5EF4-FFF2-40B4-BE49-F238E27FC236}">
                <a16:creationId xmlns:a16="http://schemas.microsoft.com/office/drawing/2014/main" id="{6009167C-9030-284B-C4FF-66E946398468}"/>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t="1489" b="-1"/>
          <a:stretch>
            <a:fillRect/>
          </a:stretch>
        </p:blipFill>
        <p:spPr>
          <a:xfrm>
            <a:off x="9842019" y="0"/>
            <a:ext cx="1185101" cy="1178249"/>
          </a:xfrm>
          <a:prstGeom prst="rect">
            <a:avLst/>
          </a:prstGeom>
        </p:spPr>
      </p:pic>
      <p:sp>
        <p:nvSpPr>
          <p:cNvPr id="15" name="Text Placeholder 10">
            <a:extLst>
              <a:ext uri="{FF2B5EF4-FFF2-40B4-BE49-F238E27FC236}">
                <a16:creationId xmlns:a16="http://schemas.microsoft.com/office/drawing/2014/main" id="{47EE6637-2FAE-E8DC-7830-DE4A97CD827C}"/>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SLIDE TITLE</a:t>
            </a:r>
            <a:endParaRPr lang="en-US" dirty="0"/>
          </a:p>
        </p:txBody>
      </p:sp>
      <p:sp>
        <p:nvSpPr>
          <p:cNvPr id="16" name="Text Placeholder 10">
            <a:extLst>
              <a:ext uri="{FF2B5EF4-FFF2-40B4-BE49-F238E27FC236}">
                <a16:creationId xmlns:a16="http://schemas.microsoft.com/office/drawing/2014/main" id="{2AA20516-57F3-5B19-8841-0D11595B6B7F}"/>
              </a:ext>
            </a:extLst>
          </p:cNvPr>
          <p:cNvSpPr>
            <a:spLocks noGrp="1" noRot="1" noMove="1" noResize="1" noEditPoints="1" noAdjustHandles="1" noChangeArrowheads="1" noChangeShapeType="1"/>
          </p:cNvSpPr>
          <p:nvPr>
            <p:ph type="body" sz="quarter" idx="13" hasCustomPrompt="1"/>
          </p:nvPr>
        </p:nvSpPr>
        <p:spPr>
          <a:xfrm>
            <a:off x="6109391" y="1351125"/>
            <a:ext cx="5637291" cy="1741045"/>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paragraph here)</a:t>
            </a:r>
            <a:endParaRPr lang="en-US" dirty="0"/>
          </a:p>
        </p:txBody>
      </p:sp>
      <p:sp>
        <p:nvSpPr>
          <p:cNvPr id="17" name="Text Placeholder 13">
            <a:extLst>
              <a:ext uri="{FF2B5EF4-FFF2-40B4-BE49-F238E27FC236}">
                <a16:creationId xmlns:a16="http://schemas.microsoft.com/office/drawing/2014/main" id="{6A453DF2-899F-585D-35BB-3885DA5DC9E5}"/>
              </a:ext>
            </a:extLst>
          </p:cNvPr>
          <p:cNvSpPr>
            <a:spLocks noGrp="1" noRot="1" noMove="1" noResize="1" noEditPoints="1" noAdjustHandles="1" noChangeArrowheads="1" noChangeShapeType="1"/>
          </p:cNvSpPr>
          <p:nvPr>
            <p:ph type="body" sz="quarter" idx="14" hasCustomPrompt="1"/>
          </p:nvPr>
        </p:nvSpPr>
        <p:spPr>
          <a:xfrm>
            <a:off x="6095999" y="3265046"/>
            <a:ext cx="5637291" cy="2492603"/>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US" dirty="0"/>
              <a:t>(Concise bullet points here)</a:t>
            </a:r>
          </a:p>
        </p:txBody>
      </p:sp>
      <p:sp>
        <p:nvSpPr>
          <p:cNvPr id="18" name="Text Placeholder 6">
            <a:extLst>
              <a:ext uri="{FF2B5EF4-FFF2-40B4-BE49-F238E27FC236}">
                <a16:creationId xmlns:a16="http://schemas.microsoft.com/office/drawing/2014/main" id="{CC652DAD-512F-BFF8-6277-9871D4458A14}"/>
              </a:ext>
            </a:extLst>
          </p:cNvPr>
          <p:cNvSpPr>
            <a:spLocks noGrp="1" noRot="1" noMove="1" noResize="1" noEditPoints="1" noAdjustHandles="1" noChangeArrowheads="1" noChangeShapeType="1"/>
          </p:cNvSpPr>
          <p:nvPr>
            <p:ph type="body" sz="quarter" idx="15" hasCustomPrompt="1"/>
          </p:nvPr>
        </p:nvSpPr>
        <p:spPr>
          <a:xfrm>
            <a:off x="8964" y="3712134"/>
            <a:ext cx="5450276" cy="293372"/>
          </a:xfrm>
          <a:prstGeom prst="rect">
            <a:avLst/>
          </a:prstGeom>
        </p:spPr>
        <p:txBody>
          <a:bodyPr/>
          <a:lstStyle>
            <a:lvl1pPr marL="0" indent="0">
              <a:buNone/>
              <a:defRPr sz="1200">
                <a:solidFill>
                  <a:schemeClr val="bg1"/>
                </a:solidFill>
                <a:latin typeface="Arial" panose="020B0604020202020204" pitchFamily="34" charset="0"/>
                <a:cs typeface="Arial" panose="020B0604020202020204" pitchFamily="34" charset="0"/>
              </a:defRPr>
            </a:lvl1pPr>
          </a:lstStyle>
          <a:p>
            <a:pPr lvl="0"/>
            <a:r>
              <a:rPr lang="en-GB" dirty="0"/>
              <a:t>Insert photo caption here</a:t>
            </a:r>
            <a:endParaRPr lang="en-US" dirty="0"/>
          </a:p>
        </p:txBody>
      </p:sp>
      <p:sp>
        <p:nvSpPr>
          <p:cNvPr id="19" name="Text Placeholder 6">
            <a:extLst>
              <a:ext uri="{FF2B5EF4-FFF2-40B4-BE49-F238E27FC236}">
                <a16:creationId xmlns:a16="http://schemas.microsoft.com/office/drawing/2014/main" id="{77A374B1-E382-473C-D43D-EDCED2B23787}"/>
              </a:ext>
            </a:extLst>
          </p:cNvPr>
          <p:cNvSpPr>
            <a:spLocks noGrp="1" noRot="1" noMove="1" noResize="1" noEditPoints="1" noAdjustHandles="1" noChangeArrowheads="1" noChangeShapeType="1"/>
          </p:cNvSpPr>
          <p:nvPr>
            <p:ph type="body" sz="quarter" idx="16" hasCustomPrompt="1"/>
          </p:nvPr>
        </p:nvSpPr>
        <p:spPr>
          <a:xfrm>
            <a:off x="8964" y="6566530"/>
            <a:ext cx="5450276" cy="293372"/>
          </a:xfrm>
          <a:prstGeom prst="rect">
            <a:avLst/>
          </a:prstGeom>
        </p:spPr>
        <p:txBody>
          <a:bodyPr/>
          <a:lstStyle>
            <a:lvl1pPr marL="0" indent="0">
              <a:buNone/>
              <a:defRPr sz="1200">
                <a:solidFill>
                  <a:schemeClr val="bg1"/>
                </a:solidFill>
                <a:latin typeface="Arial" panose="020B0604020202020204" pitchFamily="34" charset="0"/>
                <a:cs typeface="Arial" panose="020B0604020202020204" pitchFamily="34" charset="0"/>
              </a:defRPr>
            </a:lvl1pPr>
          </a:lstStyle>
          <a:p>
            <a:pPr lvl="0"/>
            <a:r>
              <a:rPr lang="en-GB" dirty="0"/>
              <a:t>Insert photo caption here</a:t>
            </a:r>
            <a:endParaRPr lang="en-US" dirty="0"/>
          </a:p>
        </p:txBody>
      </p:sp>
    </p:spTree>
    <p:extLst>
      <p:ext uri="{BB962C8B-B14F-4D97-AF65-F5344CB8AC3E}">
        <p14:creationId xmlns:p14="http://schemas.microsoft.com/office/powerpoint/2010/main" val="243795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D5F9F4-A324-EE20-4D74-3E69401448FD}"/>
              </a:ext>
            </a:extLst>
          </p:cNvPr>
          <p:cNvSpPr>
            <a:spLocks noGrp="1" noRot="1" noMove="1" noResize="1" noEditPoints="1" noAdjustHandles="1" noChangeArrowheads="1" noChangeShapeType="1"/>
          </p:cNvSpPr>
          <p:nvPr userDrawn="1"/>
        </p:nvSpPr>
        <p:spPr>
          <a:xfrm>
            <a:off x="0" y="1186004"/>
            <a:ext cx="6096000" cy="5671996"/>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C4302A0E-6CC8-E1FA-6084-AA3544C57F3A}"/>
              </a:ext>
            </a:extLst>
          </p:cNvPr>
          <p:cNvSpPr>
            <a:spLocks noGrp="1" noRot="1" noMove="1" noResize="1" noEditPoints="1" noAdjustHandles="1" noChangeArrowheads="1" noChangeShapeType="1"/>
          </p:cNvSpPr>
          <p:nvPr>
            <p:ph type="pic" sz="quarter" idx="10"/>
          </p:nvPr>
        </p:nvSpPr>
        <p:spPr>
          <a:xfrm>
            <a:off x="6096000" y="1185863"/>
            <a:ext cx="6096000" cy="5672137"/>
          </a:xfrm>
          <a:prstGeom prst="rect">
            <a:avLst/>
          </a:prstGeom>
        </p:spPr>
        <p:txBody>
          <a:bodyPr/>
          <a:lstStyle/>
          <a:p>
            <a:endParaRPr lang="en-US"/>
          </a:p>
        </p:txBody>
      </p:sp>
      <p:sp>
        <p:nvSpPr>
          <p:cNvPr id="13" name="Rectangle 12">
            <a:extLst>
              <a:ext uri="{FF2B5EF4-FFF2-40B4-BE49-F238E27FC236}">
                <a16:creationId xmlns:a16="http://schemas.microsoft.com/office/drawing/2014/main" id="{2B9AB51D-C45D-DC45-E839-E9B90CB8D9EF}"/>
              </a:ext>
            </a:extLst>
          </p:cNvPr>
          <p:cNvSpPr>
            <a:spLocks noGrp="1" noRot="1" noMove="1" noResize="1" noEditPoints="1" noAdjustHandles="1" noChangeArrowheads="1" noChangeShapeType="1"/>
          </p:cNvSpPr>
          <p:nvPr userDrawn="1"/>
        </p:nvSpPr>
        <p:spPr>
          <a:xfrm>
            <a:off x="11027121" y="-1"/>
            <a:ext cx="1164879" cy="1171575"/>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0">
            <a:extLst>
              <a:ext uri="{FF2B5EF4-FFF2-40B4-BE49-F238E27FC236}">
                <a16:creationId xmlns:a16="http://schemas.microsoft.com/office/drawing/2014/main" id="{7288297D-8F46-573D-9E18-172CECBDE05E}"/>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IMPACT</a:t>
            </a:r>
            <a:endParaRPr lang="en-US" dirty="0"/>
          </a:p>
        </p:txBody>
      </p:sp>
      <p:sp>
        <p:nvSpPr>
          <p:cNvPr id="17" name="Text Placeholder 15">
            <a:extLst>
              <a:ext uri="{FF2B5EF4-FFF2-40B4-BE49-F238E27FC236}">
                <a16:creationId xmlns:a16="http://schemas.microsoft.com/office/drawing/2014/main" id="{3E7A7634-BF24-613F-0A00-F3D2227DCD9A}"/>
              </a:ext>
            </a:extLst>
          </p:cNvPr>
          <p:cNvSpPr>
            <a:spLocks noGrp="1" noRot="1" noMove="1" noResize="1" noEditPoints="1" noAdjustHandles="1" noChangeArrowheads="1" noChangeShapeType="1"/>
          </p:cNvSpPr>
          <p:nvPr>
            <p:ph type="body" sz="quarter" idx="13" hasCustomPrompt="1"/>
          </p:nvPr>
        </p:nvSpPr>
        <p:spPr>
          <a:xfrm>
            <a:off x="425450" y="1829371"/>
            <a:ext cx="5269040" cy="739775"/>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[insert number or %]</a:t>
            </a:r>
            <a:endParaRPr lang="en-US" dirty="0"/>
          </a:p>
        </p:txBody>
      </p:sp>
      <p:sp>
        <p:nvSpPr>
          <p:cNvPr id="19" name="Text Placeholder 15">
            <a:extLst>
              <a:ext uri="{FF2B5EF4-FFF2-40B4-BE49-F238E27FC236}">
                <a16:creationId xmlns:a16="http://schemas.microsoft.com/office/drawing/2014/main" id="{82CABA6F-0DD5-F033-C70E-6A6BD78136E9}"/>
              </a:ext>
            </a:extLst>
          </p:cNvPr>
          <p:cNvSpPr>
            <a:spLocks noGrp="1" noRot="1" noMove="1" noResize="1" noEditPoints="1" noAdjustHandles="1" noChangeArrowheads="1" noChangeShapeType="1"/>
          </p:cNvSpPr>
          <p:nvPr>
            <p:ph type="body" sz="quarter" idx="14" hasCustomPrompt="1"/>
          </p:nvPr>
        </p:nvSpPr>
        <p:spPr>
          <a:xfrm>
            <a:off x="425323" y="3364353"/>
            <a:ext cx="5269167" cy="739775"/>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[insert number or %]</a:t>
            </a:r>
            <a:endParaRPr lang="en-US" dirty="0"/>
          </a:p>
        </p:txBody>
      </p:sp>
      <p:sp>
        <p:nvSpPr>
          <p:cNvPr id="20" name="Text Placeholder 15">
            <a:extLst>
              <a:ext uri="{FF2B5EF4-FFF2-40B4-BE49-F238E27FC236}">
                <a16:creationId xmlns:a16="http://schemas.microsoft.com/office/drawing/2014/main" id="{EB24F7F6-9404-DD69-B8C0-C2120A5D74F8}"/>
              </a:ext>
            </a:extLst>
          </p:cNvPr>
          <p:cNvSpPr>
            <a:spLocks noGrp="1" noRot="1" noMove="1" noResize="1" noEditPoints="1" noAdjustHandles="1" noChangeArrowheads="1" noChangeShapeType="1"/>
          </p:cNvSpPr>
          <p:nvPr>
            <p:ph type="body" sz="quarter" idx="15" hasCustomPrompt="1"/>
          </p:nvPr>
        </p:nvSpPr>
        <p:spPr>
          <a:xfrm>
            <a:off x="425196" y="4947154"/>
            <a:ext cx="5269294" cy="739775"/>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[insert number or %]</a:t>
            </a:r>
            <a:endParaRPr lang="en-US" dirty="0"/>
          </a:p>
        </p:txBody>
      </p:sp>
      <p:sp>
        <p:nvSpPr>
          <p:cNvPr id="23" name="Text Placeholder 21">
            <a:extLst>
              <a:ext uri="{FF2B5EF4-FFF2-40B4-BE49-F238E27FC236}">
                <a16:creationId xmlns:a16="http://schemas.microsoft.com/office/drawing/2014/main" id="{75E030F5-CE64-84F5-D2D5-4A9D489DE936}"/>
              </a:ext>
            </a:extLst>
          </p:cNvPr>
          <p:cNvSpPr>
            <a:spLocks noGrp="1" noRot="1" noMove="1" noResize="1" noEditPoints="1" noAdjustHandles="1" noChangeArrowheads="1" noChangeShapeType="1"/>
          </p:cNvSpPr>
          <p:nvPr>
            <p:ph type="body" sz="quarter" idx="16" hasCustomPrompt="1"/>
          </p:nvPr>
        </p:nvSpPr>
        <p:spPr>
          <a:xfrm>
            <a:off x="425323" y="2568575"/>
            <a:ext cx="5269040" cy="676275"/>
          </a:xfrm>
          <a:prstGeom prst="rect">
            <a:avLst/>
          </a:prstGeom>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GB" dirty="0"/>
              <a:t>Stat description here</a:t>
            </a:r>
            <a:endParaRPr lang="en-US" dirty="0"/>
          </a:p>
        </p:txBody>
      </p:sp>
      <p:sp>
        <p:nvSpPr>
          <p:cNvPr id="24" name="Text Placeholder 21">
            <a:extLst>
              <a:ext uri="{FF2B5EF4-FFF2-40B4-BE49-F238E27FC236}">
                <a16:creationId xmlns:a16="http://schemas.microsoft.com/office/drawing/2014/main" id="{4F48CE91-9748-FBCE-EE21-CEBC605857B4}"/>
              </a:ext>
            </a:extLst>
          </p:cNvPr>
          <p:cNvSpPr>
            <a:spLocks noGrp="1" noRot="1" noMove="1" noResize="1" noEditPoints="1" noAdjustHandles="1" noChangeArrowheads="1" noChangeShapeType="1"/>
          </p:cNvSpPr>
          <p:nvPr>
            <p:ph type="body" sz="quarter" idx="17" hasCustomPrompt="1"/>
          </p:nvPr>
        </p:nvSpPr>
        <p:spPr>
          <a:xfrm>
            <a:off x="425196" y="4158037"/>
            <a:ext cx="5269167" cy="676275"/>
          </a:xfrm>
          <a:prstGeom prst="rect">
            <a:avLst/>
          </a:prstGeom>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GB" dirty="0"/>
              <a:t>Stat description here</a:t>
            </a:r>
            <a:endParaRPr lang="en-US" dirty="0"/>
          </a:p>
        </p:txBody>
      </p:sp>
      <p:sp>
        <p:nvSpPr>
          <p:cNvPr id="25" name="Text Placeholder 21">
            <a:extLst>
              <a:ext uri="{FF2B5EF4-FFF2-40B4-BE49-F238E27FC236}">
                <a16:creationId xmlns:a16="http://schemas.microsoft.com/office/drawing/2014/main" id="{D2A79753-732C-55B2-A048-1B471BE501C9}"/>
              </a:ext>
            </a:extLst>
          </p:cNvPr>
          <p:cNvSpPr>
            <a:spLocks noGrp="1" noRot="1" noMove="1" noResize="1" noEditPoints="1" noAdjustHandles="1" noChangeArrowheads="1" noChangeShapeType="1"/>
          </p:cNvSpPr>
          <p:nvPr>
            <p:ph type="body" sz="quarter" idx="18" hasCustomPrompt="1"/>
          </p:nvPr>
        </p:nvSpPr>
        <p:spPr>
          <a:xfrm>
            <a:off x="425069" y="5740244"/>
            <a:ext cx="5269294" cy="676275"/>
          </a:xfrm>
          <a:prstGeom prst="rect">
            <a:avLst/>
          </a:prstGeom>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GB" dirty="0"/>
              <a:t>Stat description here</a:t>
            </a:r>
            <a:endParaRPr lang="en-US" dirty="0"/>
          </a:p>
        </p:txBody>
      </p:sp>
    </p:spTree>
    <p:extLst>
      <p:ext uri="{BB962C8B-B14F-4D97-AF65-F5344CB8AC3E}">
        <p14:creationId xmlns:p14="http://schemas.microsoft.com/office/powerpoint/2010/main" val="3377329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rmer story (befo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E959B7-79AA-EE97-56EA-CE21B73CC57B}"/>
              </a:ext>
            </a:extLst>
          </p:cNvPr>
          <p:cNvSpPr>
            <a:spLocks noGrp="1" noRot="1" noMove="1" noResize="1" noEditPoints="1" noAdjustHandles="1" noChangeArrowheads="1" noChangeShapeType="1"/>
          </p:cNvSpPr>
          <p:nvPr>
            <p:ph type="pic" sz="quarter" idx="10"/>
          </p:nvPr>
        </p:nvSpPr>
        <p:spPr>
          <a:xfrm>
            <a:off x="0" y="1176338"/>
            <a:ext cx="4800599" cy="5138425"/>
          </a:xfrm>
          <a:prstGeom prst="rect">
            <a:avLst/>
          </a:prstGeom>
        </p:spPr>
        <p:txBody>
          <a:bodyPr/>
          <a:lstStyle/>
          <a:p>
            <a:endParaRPr lang="en-US"/>
          </a:p>
        </p:txBody>
      </p:sp>
      <p:sp>
        <p:nvSpPr>
          <p:cNvPr id="7" name="Rectangle 6">
            <a:extLst>
              <a:ext uri="{FF2B5EF4-FFF2-40B4-BE49-F238E27FC236}">
                <a16:creationId xmlns:a16="http://schemas.microsoft.com/office/drawing/2014/main" id="{A28C9B93-DD2E-5D7A-E38D-E2B4368B6981}"/>
              </a:ext>
            </a:extLst>
          </p:cNvPr>
          <p:cNvSpPr>
            <a:spLocks noGrp="1" noRot="1" noMove="1" noResize="1" noEditPoints="1" noAdjustHandles="1" noChangeArrowheads="1" noChangeShapeType="1"/>
          </p:cNvSpPr>
          <p:nvPr userDrawn="1"/>
        </p:nvSpPr>
        <p:spPr>
          <a:xfrm>
            <a:off x="0" y="6314763"/>
            <a:ext cx="4800600" cy="54323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5BF9A9-9638-4AF2-84F1-6DF71C7C16E7}"/>
              </a:ext>
            </a:extLst>
          </p:cNvPr>
          <p:cNvSpPr/>
          <p:nvPr userDrawn="1"/>
        </p:nvSpPr>
        <p:spPr>
          <a:xfrm>
            <a:off x="11027121" y="-1"/>
            <a:ext cx="1164879" cy="117157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pattern&#10;&#10;AI-generated content may be incorrect.">
            <a:extLst>
              <a:ext uri="{FF2B5EF4-FFF2-40B4-BE49-F238E27FC236}">
                <a16:creationId xmlns:a16="http://schemas.microsoft.com/office/drawing/2014/main" id="{DE5CD47A-C79D-10F2-8276-1E6BDD93E98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837536" y="-1"/>
            <a:ext cx="1180532" cy="1180532"/>
          </a:xfrm>
          <a:prstGeom prst="rect">
            <a:avLst/>
          </a:prstGeom>
        </p:spPr>
      </p:pic>
      <p:sp>
        <p:nvSpPr>
          <p:cNvPr id="11" name="Text Placeholder 10">
            <a:extLst>
              <a:ext uri="{FF2B5EF4-FFF2-40B4-BE49-F238E27FC236}">
                <a16:creationId xmlns:a16="http://schemas.microsoft.com/office/drawing/2014/main" id="{A4B2E357-4BE9-DD1A-84FD-DEE79C791705}"/>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FARMER STORY</a:t>
            </a:r>
            <a:endParaRPr lang="en-US" dirty="0"/>
          </a:p>
        </p:txBody>
      </p:sp>
      <p:sp>
        <p:nvSpPr>
          <p:cNvPr id="14" name="Text Placeholder 12">
            <a:extLst>
              <a:ext uri="{FF2B5EF4-FFF2-40B4-BE49-F238E27FC236}">
                <a16:creationId xmlns:a16="http://schemas.microsoft.com/office/drawing/2014/main" id="{3840781E-DCEA-025C-B345-7A6F983524E7}"/>
              </a:ext>
            </a:extLst>
          </p:cNvPr>
          <p:cNvSpPr>
            <a:spLocks noGrp="1" noRot="1" noMove="1" noResize="1" noEditPoints="1" noAdjustHandles="1" noChangeArrowheads="1" noChangeShapeType="1"/>
          </p:cNvSpPr>
          <p:nvPr>
            <p:ph type="body" sz="quarter" idx="13" hasCustomPrompt="1"/>
          </p:nvPr>
        </p:nvSpPr>
        <p:spPr>
          <a:xfrm>
            <a:off x="5503862" y="1511929"/>
            <a:ext cx="5976937" cy="4314315"/>
          </a:xfrm>
          <a:prstGeom prst="rect">
            <a:avLst/>
          </a:prstGeom>
        </p:spPr>
        <p:txBody>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stStyle>
          <a:p>
            <a:pPr>
              <a:lnSpc>
                <a:spcPct val="150000"/>
              </a:lnSpc>
            </a:pPr>
            <a:r>
              <a:rPr lang="en-US" b="1" i="0" dirty="0">
                <a:solidFill>
                  <a:srgbClr val="000000"/>
                </a:solidFill>
                <a:effectLst/>
                <a:latin typeface="Arial" panose="020B0604020202020204" pitchFamily="34" charset="0"/>
                <a:cs typeface="Arial" panose="020B0604020202020204" pitchFamily="34" charset="0"/>
              </a:rPr>
              <a:t>Before working with Ripple Effect: (+ list in bullet points)</a:t>
            </a:r>
          </a:p>
        </p:txBody>
      </p:sp>
      <p:sp>
        <p:nvSpPr>
          <p:cNvPr id="15" name="Text Placeholder 13">
            <a:extLst>
              <a:ext uri="{FF2B5EF4-FFF2-40B4-BE49-F238E27FC236}">
                <a16:creationId xmlns:a16="http://schemas.microsoft.com/office/drawing/2014/main" id="{B853BCD4-1E5F-6E76-626C-DC006ECDD646}"/>
              </a:ext>
            </a:extLst>
          </p:cNvPr>
          <p:cNvSpPr>
            <a:spLocks noGrp="1" noRot="1" noMove="1" noResize="1" noEditPoints="1" noAdjustHandles="1" noChangeArrowheads="1" noChangeShapeType="1"/>
          </p:cNvSpPr>
          <p:nvPr>
            <p:ph type="body" sz="quarter" idx="14" hasCustomPrompt="1"/>
          </p:nvPr>
        </p:nvSpPr>
        <p:spPr>
          <a:xfrm>
            <a:off x="146049" y="6426167"/>
            <a:ext cx="4508500" cy="36861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latin typeface="Arial" panose="020B0604020202020204" pitchFamily="34" charset="0"/>
                <a:cs typeface="Arial" panose="020B0604020202020204" pitchFamily="34" charset="0"/>
              </a:rPr>
              <a:t>Farmer name, country</a:t>
            </a:r>
          </a:p>
          <a:p>
            <a:pPr lvl="0"/>
            <a:endParaRPr lang="en-US" dirty="0"/>
          </a:p>
        </p:txBody>
      </p:sp>
    </p:spTree>
    <p:extLst>
      <p:ext uri="{BB962C8B-B14F-4D97-AF65-F5344CB8AC3E}">
        <p14:creationId xmlns:p14="http://schemas.microsoft.com/office/powerpoint/2010/main" val="3431246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rmer story (af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0541B-7B6B-5297-E37C-825FB19D4014}"/>
              </a:ext>
            </a:extLst>
          </p:cNvPr>
          <p:cNvSpPr>
            <a:spLocks noGrp="1" noRot="1" noMove="1" noResize="1" noEditPoints="1" noAdjustHandles="1" noChangeArrowheads="1" noChangeShapeType="1"/>
          </p:cNvSpPr>
          <p:nvPr userDrawn="1"/>
        </p:nvSpPr>
        <p:spPr>
          <a:xfrm>
            <a:off x="0" y="5286064"/>
            <a:ext cx="4800600" cy="1571936"/>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0D0596ED-FE91-0CCD-6806-62025687B4F4}"/>
              </a:ext>
            </a:extLst>
          </p:cNvPr>
          <p:cNvSpPr>
            <a:spLocks noGrp="1" noRot="1" noMove="1" noResize="1" noEditPoints="1" noAdjustHandles="1" noChangeArrowheads="1" noChangeShapeType="1"/>
          </p:cNvSpPr>
          <p:nvPr>
            <p:ph type="pic" sz="quarter" idx="10"/>
          </p:nvPr>
        </p:nvSpPr>
        <p:spPr>
          <a:xfrm>
            <a:off x="0" y="1176338"/>
            <a:ext cx="4800600" cy="4109726"/>
          </a:xfrm>
          <a:prstGeom prst="rect">
            <a:avLst/>
          </a:prstGeom>
        </p:spPr>
        <p:txBody>
          <a:bodyPr/>
          <a:lstStyle/>
          <a:p>
            <a:endParaRPr lang="en-US"/>
          </a:p>
        </p:txBody>
      </p:sp>
      <p:sp>
        <p:nvSpPr>
          <p:cNvPr id="9" name="Rectangle 8">
            <a:extLst>
              <a:ext uri="{FF2B5EF4-FFF2-40B4-BE49-F238E27FC236}">
                <a16:creationId xmlns:a16="http://schemas.microsoft.com/office/drawing/2014/main" id="{7E86B964-544C-B823-57D8-F3C7E9AE4E66}"/>
              </a:ext>
            </a:extLst>
          </p:cNvPr>
          <p:cNvSpPr/>
          <p:nvPr userDrawn="1"/>
        </p:nvSpPr>
        <p:spPr>
          <a:xfrm>
            <a:off x="11027121" y="-1"/>
            <a:ext cx="1164879" cy="117157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193AB7AE-8AF1-42D0-55EB-0700AADF4958}"/>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FARMER STORY</a:t>
            </a:r>
            <a:endParaRPr lang="en-US" dirty="0"/>
          </a:p>
        </p:txBody>
      </p:sp>
      <p:sp>
        <p:nvSpPr>
          <p:cNvPr id="12" name="Text Placeholder 12">
            <a:extLst>
              <a:ext uri="{FF2B5EF4-FFF2-40B4-BE49-F238E27FC236}">
                <a16:creationId xmlns:a16="http://schemas.microsoft.com/office/drawing/2014/main" id="{B5DBB16C-711D-E663-8F8F-DBCDA89E8CDD}"/>
              </a:ext>
            </a:extLst>
          </p:cNvPr>
          <p:cNvSpPr>
            <a:spLocks noGrp="1" noRot="1" noMove="1" noResize="1" noEditPoints="1" noAdjustHandles="1" noChangeArrowheads="1" noChangeShapeType="1"/>
          </p:cNvSpPr>
          <p:nvPr>
            <p:ph type="body" sz="quarter" idx="13" hasCustomPrompt="1"/>
          </p:nvPr>
        </p:nvSpPr>
        <p:spPr>
          <a:xfrm>
            <a:off x="5503862" y="1514153"/>
            <a:ext cx="5976937" cy="4334385"/>
          </a:xfrm>
          <a:prstGeom prst="rect">
            <a:avLst/>
          </a:prstGeom>
        </p:spPr>
        <p:txBody>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stStyle>
          <a:p>
            <a:pPr>
              <a:lnSpc>
                <a:spcPct val="150000"/>
              </a:lnSpc>
            </a:pPr>
            <a:r>
              <a:rPr lang="en-US" b="1" i="0" dirty="0">
                <a:solidFill>
                  <a:srgbClr val="000000"/>
                </a:solidFill>
                <a:effectLst/>
                <a:latin typeface="Arial" panose="020B0604020202020204" pitchFamily="34" charset="0"/>
                <a:cs typeface="Arial" panose="020B0604020202020204" pitchFamily="34" charset="0"/>
              </a:rPr>
              <a:t>What (name) has achieved since working with us:</a:t>
            </a:r>
          </a:p>
        </p:txBody>
      </p:sp>
      <p:sp>
        <p:nvSpPr>
          <p:cNvPr id="15" name="Text Placeholder 13">
            <a:extLst>
              <a:ext uri="{FF2B5EF4-FFF2-40B4-BE49-F238E27FC236}">
                <a16:creationId xmlns:a16="http://schemas.microsoft.com/office/drawing/2014/main" id="{7EE77CB0-0BC6-0936-BC72-04548F755361}"/>
              </a:ext>
            </a:extLst>
          </p:cNvPr>
          <p:cNvSpPr>
            <a:spLocks noGrp="1"/>
          </p:cNvSpPr>
          <p:nvPr>
            <p:ph type="body" sz="quarter" idx="14" hasCustomPrompt="1"/>
          </p:nvPr>
        </p:nvSpPr>
        <p:spPr>
          <a:xfrm>
            <a:off x="146050" y="5380672"/>
            <a:ext cx="4508500" cy="141287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latin typeface="Arial" panose="020B0604020202020204" pitchFamily="34" charset="0"/>
                <a:cs typeface="Arial" panose="020B0604020202020204" pitchFamily="34" charset="0"/>
              </a:rPr>
              <a:t>“(Short quote from farmer here)” + name</a:t>
            </a:r>
            <a:endParaRPr lang="en-US" dirty="0"/>
          </a:p>
        </p:txBody>
      </p:sp>
    </p:spTree>
    <p:extLst>
      <p:ext uri="{BB962C8B-B14F-4D97-AF65-F5344CB8AC3E}">
        <p14:creationId xmlns:p14="http://schemas.microsoft.com/office/powerpoint/2010/main" val="1474433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56C14C-2BE3-01A0-29DC-67BAD12CE38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E60738E5-01D1-83EA-E352-A1F87BED6EA3}"/>
              </a:ext>
            </a:extLst>
          </p:cNvPr>
          <p:cNvSpPr>
            <a:spLocks noGrp="1" noRot="1" noMove="1" noResize="1" noEditPoints="1" noAdjustHandles="1" noChangeArrowheads="1" noChangeShapeType="1"/>
          </p:cNvSpPr>
          <p:nvPr>
            <p:ph type="pic" sz="quarter" idx="10"/>
          </p:nvPr>
        </p:nvSpPr>
        <p:spPr>
          <a:xfrm>
            <a:off x="0" y="0"/>
            <a:ext cx="6096000" cy="6858000"/>
          </a:xfrm>
          <a:prstGeom prst="rect">
            <a:avLst/>
          </a:prstGeom>
        </p:spPr>
        <p:txBody>
          <a:bodyPr/>
          <a:lstStyle/>
          <a:p>
            <a:endParaRPr lang="en-US"/>
          </a:p>
        </p:txBody>
      </p:sp>
      <p:pic>
        <p:nvPicPr>
          <p:cNvPr id="8" name="Picture 7" descr="A close up of white text&#10;&#10;AI-generated content may be incorrect.">
            <a:extLst>
              <a:ext uri="{FF2B5EF4-FFF2-40B4-BE49-F238E27FC236}">
                <a16:creationId xmlns:a16="http://schemas.microsoft.com/office/drawing/2014/main" id="{5D6A1680-1B0F-D912-86CE-06D756BA9B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445764" y="6161835"/>
            <a:ext cx="1570161" cy="518153"/>
          </a:xfrm>
          <a:prstGeom prst="rect">
            <a:avLst/>
          </a:prstGeom>
        </p:spPr>
      </p:pic>
      <p:sp>
        <p:nvSpPr>
          <p:cNvPr id="13" name="Text Placeholder 12">
            <a:extLst>
              <a:ext uri="{FF2B5EF4-FFF2-40B4-BE49-F238E27FC236}">
                <a16:creationId xmlns:a16="http://schemas.microsoft.com/office/drawing/2014/main" id="{3A3FDB69-10C8-DDDA-C520-D1131D4904DF}"/>
              </a:ext>
            </a:extLst>
          </p:cNvPr>
          <p:cNvSpPr>
            <a:spLocks noGrp="1" noRot="1" noMove="1" noResize="1" noEditPoints="1" noAdjustHandles="1" noChangeArrowheads="1" noChangeShapeType="1"/>
          </p:cNvSpPr>
          <p:nvPr>
            <p:ph type="body" sz="quarter" idx="11" hasCustomPrompt="1"/>
          </p:nvPr>
        </p:nvSpPr>
        <p:spPr>
          <a:xfrm>
            <a:off x="6446838" y="371475"/>
            <a:ext cx="5340350" cy="5611813"/>
          </a:xfrm>
          <a:prstGeom prst="rect">
            <a:avLst/>
          </a:prstGeom>
        </p:spPr>
        <p:txBody>
          <a:bodyPr/>
          <a:lstStyle>
            <a:lvl1pPr marL="0" indent="0">
              <a:buNone/>
              <a:defRPr sz="2800" b="0">
                <a:solidFill>
                  <a:schemeClr val="bg1"/>
                </a:solidFill>
                <a:latin typeface="Arial" panose="020B0604020202020204" pitchFamily="34" charset="0"/>
                <a:cs typeface="Arial" panose="020B0604020202020204" pitchFamily="34" charset="0"/>
              </a:defRPr>
            </a:lvl1pPr>
          </a:lstStyle>
          <a:p>
            <a:r>
              <a:rPr lang="en-GB" sz="2400" b="1" dirty="0">
                <a:latin typeface="Arial" panose="020B0604020202020204" pitchFamily="34" charset="0"/>
                <a:cs typeface="Arial" panose="020B0604020202020204" pitchFamily="34" charset="0"/>
              </a:rPr>
              <a:t>“(Quote)” – name, country</a:t>
            </a:r>
            <a:endParaRPr lang="en-US" dirty="0"/>
          </a:p>
        </p:txBody>
      </p:sp>
    </p:spTree>
    <p:extLst>
      <p:ext uri="{BB962C8B-B14F-4D97-AF65-F5344CB8AC3E}">
        <p14:creationId xmlns:p14="http://schemas.microsoft.com/office/powerpoint/2010/main" val="3639950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56C14C-2BE3-01A0-29DC-67BAD12CE38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B6DB7C16-E908-EC75-F6E5-F260ECF982B1}"/>
              </a:ext>
            </a:extLst>
          </p:cNvPr>
          <p:cNvSpPr>
            <a:spLocks noGrp="1" noRot="1" noMove="1" noResize="1" noEditPoints="1" noAdjustHandles="1" noChangeArrowheads="1" noChangeShapeType="1"/>
          </p:cNvSpPr>
          <p:nvPr>
            <p:ph type="pic" sz="quarter" idx="10"/>
          </p:nvPr>
        </p:nvSpPr>
        <p:spPr>
          <a:xfrm>
            <a:off x="6095998" y="0"/>
            <a:ext cx="6096000" cy="6858000"/>
          </a:xfrm>
          <a:prstGeom prst="rect">
            <a:avLst/>
          </a:prstGeom>
        </p:spPr>
        <p:txBody>
          <a:bodyPr/>
          <a:lstStyle/>
          <a:p>
            <a:endParaRPr lang="en-US"/>
          </a:p>
        </p:txBody>
      </p:sp>
      <p:sp>
        <p:nvSpPr>
          <p:cNvPr id="7" name="Text Placeholder 12">
            <a:extLst>
              <a:ext uri="{FF2B5EF4-FFF2-40B4-BE49-F238E27FC236}">
                <a16:creationId xmlns:a16="http://schemas.microsoft.com/office/drawing/2014/main" id="{A3C4102E-2EE0-DD84-99B9-4710200A9E3C}"/>
              </a:ext>
            </a:extLst>
          </p:cNvPr>
          <p:cNvSpPr>
            <a:spLocks noGrp="1"/>
          </p:cNvSpPr>
          <p:nvPr>
            <p:ph type="body" sz="quarter" idx="11" hasCustomPrompt="1"/>
          </p:nvPr>
        </p:nvSpPr>
        <p:spPr>
          <a:xfrm>
            <a:off x="377824" y="389582"/>
            <a:ext cx="5340350" cy="5611813"/>
          </a:xfrm>
          <a:prstGeom prst="rect">
            <a:avLst/>
          </a:prstGeom>
        </p:spPr>
        <p:txBody>
          <a:bodyPr/>
          <a:lstStyle>
            <a:lvl1pPr marL="0" indent="0">
              <a:buNone/>
              <a:defRPr sz="2800">
                <a:solidFill>
                  <a:schemeClr val="tx1"/>
                </a:solidFill>
              </a:defRPr>
            </a:lvl1pPr>
          </a:lstStyle>
          <a:p>
            <a:r>
              <a:rPr lang="en-GB" sz="2400" b="1" dirty="0">
                <a:latin typeface="Arial" panose="020B0604020202020204" pitchFamily="34" charset="0"/>
                <a:cs typeface="Arial" panose="020B0604020202020204" pitchFamily="34" charset="0"/>
              </a:rPr>
              <a:t>“(Quote)” – name, country</a:t>
            </a:r>
            <a:endParaRPr lang="en-US" dirty="0"/>
          </a:p>
        </p:txBody>
      </p:sp>
    </p:spTree>
    <p:extLst>
      <p:ext uri="{BB962C8B-B14F-4D97-AF65-F5344CB8AC3E}">
        <p14:creationId xmlns:p14="http://schemas.microsoft.com/office/powerpoint/2010/main" val="214611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large)">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6245AE40-5948-0679-C86D-D8FD8E658699}"/>
              </a:ext>
            </a:extLst>
          </p:cNvPr>
          <p:cNvSpPr>
            <a:spLocks noGrp="1"/>
          </p:cNvSpPr>
          <p:nvPr>
            <p:ph type="chart" sz="quarter" idx="10"/>
          </p:nvPr>
        </p:nvSpPr>
        <p:spPr>
          <a:xfrm>
            <a:off x="896938" y="1638300"/>
            <a:ext cx="10507662" cy="3948113"/>
          </a:xfrm>
          <a:prstGeom prst="rect">
            <a:avLst/>
          </a:prstGeom>
        </p:spPr>
        <p:txBody>
          <a:bodyPr/>
          <a:lstStyle/>
          <a:p>
            <a:endParaRPr lang="en-US"/>
          </a:p>
        </p:txBody>
      </p:sp>
      <p:sp>
        <p:nvSpPr>
          <p:cNvPr id="8" name="Rectangle 7">
            <a:extLst>
              <a:ext uri="{FF2B5EF4-FFF2-40B4-BE49-F238E27FC236}">
                <a16:creationId xmlns:a16="http://schemas.microsoft.com/office/drawing/2014/main" id="{18439423-5581-3D1A-BD5F-015B3DA5DC34}"/>
              </a:ext>
            </a:extLst>
          </p:cNvPr>
          <p:cNvSpPr/>
          <p:nvPr userDrawn="1"/>
        </p:nvSpPr>
        <p:spPr>
          <a:xfrm>
            <a:off x="11027121" y="-1"/>
            <a:ext cx="1164879" cy="117157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pattern&#10;&#10;AI-generated content may be incorrect.">
            <a:extLst>
              <a:ext uri="{FF2B5EF4-FFF2-40B4-BE49-F238E27FC236}">
                <a16:creationId xmlns:a16="http://schemas.microsoft.com/office/drawing/2014/main" id="{A04F58A7-CFC6-6053-4D27-207749522211}"/>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844136" y="0"/>
            <a:ext cx="1180882" cy="1181867"/>
          </a:xfrm>
          <a:prstGeom prst="rect">
            <a:avLst/>
          </a:prstGeom>
        </p:spPr>
      </p:pic>
      <p:sp>
        <p:nvSpPr>
          <p:cNvPr id="10" name="Text Placeholder 10">
            <a:extLst>
              <a:ext uri="{FF2B5EF4-FFF2-40B4-BE49-F238E27FC236}">
                <a16:creationId xmlns:a16="http://schemas.microsoft.com/office/drawing/2014/main" id="{30374261-644F-EA7A-D418-C0E62C208EA7}"/>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NAME OF SCHART/GRAPH/TABLE</a:t>
            </a:r>
            <a:endParaRPr lang="en-US" dirty="0"/>
          </a:p>
        </p:txBody>
      </p:sp>
      <p:sp>
        <p:nvSpPr>
          <p:cNvPr id="14" name="Text Placeholder 10">
            <a:extLst>
              <a:ext uri="{FF2B5EF4-FFF2-40B4-BE49-F238E27FC236}">
                <a16:creationId xmlns:a16="http://schemas.microsoft.com/office/drawing/2014/main" id="{0CEF246B-C640-5894-CF73-A9C540963DDA}"/>
              </a:ext>
            </a:extLst>
          </p:cNvPr>
          <p:cNvSpPr>
            <a:spLocks noGrp="1" noRot="1" noMove="1" noResize="1" noEditPoints="1" noAdjustHandles="1" noChangeArrowheads="1" noChangeShapeType="1"/>
          </p:cNvSpPr>
          <p:nvPr>
            <p:ph type="body" sz="quarter" idx="13" hasCustomPrompt="1"/>
          </p:nvPr>
        </p:nvSpPr>
        <p:spPr>
          <a:xfrm>
            <a:off x="425450" y="5793569"/>
            <a:ext cx="9741592" cy="816907"/>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explanation of what it’s showing</a:t>
            </a:r>
            <a:endParaRPr lang="en-US" dirty="0"/>
          </a:p>
        </p:txBody>
      </p:sp>
    </p:spTree>
    <p:extLst>
      <p:ext uri="{BB962C8B-B14F-4D97-AF65-F5344CB8AC3E}">
        <p14:creationId xmlns:p14="http://schemas.microsoft.com/office/powerpoint/2010/main" val="1538157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medium/small)">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BFDE56C0-1273-5B08-2680-7CBF3728F869}"/>
              </a:ext>
            </a:extLst>
          </p:cNvPr>
          <p:cNvSpPr>
            <a:spLocks noGrp="1"/>
          </p:cNvSpPr>
          <p:nvPr>
            <p:ph type="chart" sz="quarter" idx="10"/>
          </p:nvPr>
        </p:nvSpPr>
        <p:spPr>
          <a:xfrm>
            <a:off x="542925" y="1792288"/>
            <a:ext cx="5553075" cy="4518025"/>
          </a:xfrm>
          <a:prstGeom prst="rect">
            <a:avLst/>
          </a:prstGeom>
        </p:spPr>
        <p:txBody>
          <a:bodyPr/>
          <a:lstStyle/>
          <a:p>
            <a:endParaRPr lang="en-US"/>
          </a:p>
        </p:txBody>
      </p:sp>
      <p:pic>
        <p:nvPicPr>
          <p:cNvPr id="9" name="Picture 8" descr="A black and white polka dot pattern&#10;&#10;AI-generated content may be incorrect.">
            <a:extLst>
              <a:ext uri="{FF2B5EF4-FFF2-40B4-BE49-F238E27FC236}">
                <a16:creationId xmlns:a16="http://schemas.microsoft.com/office/drawing/2014/main" id="{A08CC7B1-3C8B-0DF1-EB99-5B9032BA745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842500" y="0"/>
            <a:ext cx="1174750" cy="1174750"/>
          </a:xfrm>
          <a:prstGeom prst="rect">
            <a:avLst/>
          </a:prstGeom>
        </p:spPr>
      </p:pic>
      <p:sp>
        <p:nvSpPr>
          <p:cNvPr id="10" name="Text Placeholder 10">
            <a:extLst>
              <a:ext uri="{FF2B5EF4-FFF2-40B4-BE49-F238E27FC236}">
                <a16:creationId xmlns:a16="http://schemas.microsoft.com/office/drawing/2014/main" id="{9D4FDCC4-9E04-11B6-93C9-2726F84E0A51}"/>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NAME OF SCHART/GRAPH/TABLE</a:t>
            </a:r>
            <a:endParaRPr lang="en-US" dirty="0"/>
          </a:p>
        </p:txBody>
      </p:sp>
      <p:sp>
        <p:nvSpPr>
          <p:cNvPr id="11" name="Text Placeholder 10">
            <a:extLst>
              <a:ext uri="{FF2B5EF4-FFF2-40B4-BE49-F238E27FC236}">
                <a16:creationId xmlns:a16="http://schemas.microsoft.com/office/drawing/2014/main" id="{45507A6A-3A88-AA8D-14B8-F6D9F1346CF2}"/>
              </a:ext>
            </a:extLst>
          </p:cNvPr>
          <p:cNvSpPr>
            <a:spLocks noGrp="1"/>
          </p:cNvSpPr>
          <p:nvPr>
            <p:ph type="body" sz="quarter" idx="13" hasCustomPrompt="1"/>
          </p:nvPr>
        </p:nvSpPr>
        <p:spPr>
          <a:xfrm>
            <a:off x="6657682" y="1792288"/>
            <a:ext cx="4991393" cy="1676509"/>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explanation of what it’s showing</a:t>
            </a:r>
            <a:endParaRPr lang="en-US" dirty="0"/>
          </a:p>
        </p:txBody>
      </p:sp>
      <p:sp>
        <p:nvSpPr>
          <p:cNvPr id="12" name="Text Placeholder 13">
            <a:extLst>
              <a:ext uri="{FF2B5EF4-FFF2-40B4-BE49-F238E27FC236}">
                <a16:creationId xmlns:a16="http://schemas.microsoft.com/office/drawing/2014/main" id="{90B1DB03-5DBA-CDF1-8BD3-060EAD786653}"/>
              </a:ext>
            </a:extLst>
          </p:cNvPr>
          <p:cNvSpPr>
            <a:spLocks noGrp="1"/>
          </p:cNvSpPr>
          <p:nvPr>
            <p:ph type="body" sz="quarter" idx="14" hasCustomPrompt="1"/>
          </p:nvPr>
        </p:nvSpPr>
        <p:spPr>
          <a:xfrm>
            <a:off x="6657682" y="3699613"/>
            <a:ext cx="4991393" cy="2058391"/>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GB" dirty="0"/>
              <a:t>K</a:t>
            </a:r>
            <a:r>
              <a:rPr lang="en-US" dirty="0" err="1"/>
              <a:t>ey</a:t>
            </a:r>
            <a:r>
              <a:rPr lang="en-US" dirty="0"/>
              <a:t> takeaways in bullet points</a:t>
            </a:r>
          </a:p>
        </p:txBody>
      </p:sp>
    </p:spTree>
    <p:extLst>
      <p:ext uri="{BB962C8B-B14F-4D97-AF65-F5344CB8AC3E}">
        <p14:creationId xmlns:p14="http://schemas.microsoft.com/office/powerpoint/2010/main" val="2197461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blem/Solu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6F870F-204D-BEAD-553D-986CDD055D9F}"/>
              </a:ext>
            </a:extLst>
          </p:cNvPr>
          <p:cNvSpPr>
            <a:spLocks noGrp="1" noRot="1" noMove="1" noResize="1" noEditPoints="1" noAdjustHandles="1" noChangeArrowheads="1" noChangeShapeType="1"/>
          </p:cNvSpPr>
          <p:nvPr userDrawn="1"/>
        </p:nvSpPr>
        <p:spPr>
          <a:xfrm>
            <a:off x="0" y="0"/>
            <a:ext cx="12192000" cy="58938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783DA9D6-54B1-8687-6A59-A147B1F8CC4B}"/>
              </a:ext>
            </a:extLst>
          </p:cNvPr>
          <p:cNvSpPr>
            <a:spLocks noGrp="1" noRot="1" noMove="1" noResize="1" noEditPoints="1" noAdjustHandles="1" noChangeArrowheads="1" noChangeShapeType="1"/>
          </p:cNvSpPr>
          <p:nvPr userDrawn="1"/>
        </p:nvSpPr>
        <p:spPr>
          <a:xfrm rot="5400000">
            <a:off x="2519104" y="2842953"/>
            <a:ext cx="6858000" cy="1172094"/>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4D0275-E408-90A1-4278-80C8056E6629}"/>
              </a:ext>
            </a:extLst>
          </p:cNvPr>
          <p:cNvSpPr>
            <a:spLocks noGrp="1" noRot="1" noMove="1" noResize="1" noEditPoints="1" noAdjustHandles="1" noChangeArrowheads="1" noChangeShapeType="1"/>
          </p:cNvSpPr>
          <p:nvPr userDrawn="1"/>
        </p:nvSpPr>
        <p:spPr>
          <a:xfrm>
            <a:off x="-51303" y="-2"/>
            <a:ext cx="5413360" cy="685800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41A2C1-E17B-D10E-9CFD-6B8FD7DED0B6}"/>
              </a:ext>
            </a:extLst>
          </p:cNvPr>
          <p:cNvSpPr txBox="1">
            <a:spLocks noGrp="1" noRot="1" noMove="1" noResize="1" noEditPoints="1" noAdjustHandles="1" noChangeArrowheads="1" noChangeShapeType="1"/>
          </p:cNvSpPr>
          <p:nvPr userDrawn="1"/>
        </p:nvSpPr>
        <p:spPr>
          <a:xfrm>
            <a:off x="583130" y="176768"/>
            <a:ext cx="2505303" cy="830997"/>
          </a:xfrm>
          <a:prstGeom prst="rect">
            <a:avLst/>
          </a:prstGeom>
          <a:noFill/>
        </p:spPr>
        <p:txBody>
          <a:bodyPr wrap="square" rtlCol="0">
            <a:spAutoFit/>
          </a:bodyPr>
          <a:lstStyle/>
          <a:p>
            <a:r>
              <a:rPr lang="en-GB" sz="4800" dirty="0">
                <a:latin typeface="Impact" panose="020B0806030902050204" pitchFamily="34" charset="0"/>
                <a:cs typeface="Teko SemiBold" panose="02000000000000000000" pitchFamily="2" charset="0"/>
              </a:rPr>
              <a:t>PROBLEM</a:t>
            </a:r>
            <a:endParaRPr lang="en-US" sz="4800" dirty="0">
              <a:latin typeface="Impact" panose="020B0806030902050204" pitchFamily="34" charset="0"/>
              <a:cs typeface="Teko SemiBold" panose="02000000000000000000" pitchFamily="2" charset="0"/>
            </a:endParaRPr>
          </a:p>
        </p:txBody>
      </p:sp>
      <p:sp>
        <p:nvSpPr>
          <p:cNvPr id="7" name="TextBox 6">
            <a:extLst>
              <a:ext uri="{FF2B5EF4-FFF2-40B4-BE49-F238E27FC236}">
                <a16:creationId xmlns:a16="http://schemas.microsoft.com/office/drawing/2014/main" id="{6F9DA382-28B8-C887-65E7-6025586B95D4}"/>
              </a:ext>
            </a:extLst>
          </p:cNvPr>
          <p:cNvSpPr txBox="1">
            <a:spLocks noGrp="1" noRot="1" noMove="1" noResize="1" noEditPoints="1" noAdjustHandles="1" noChangeArrowheads="1" noChangeShapeType="1"/>
          </p:cNvSpPr>
          <p:nvPr userDrawn="1"/>
        </p:nvSpPr>
        <p:spPr>
          <a:xfrm>
            <a:off x="6831530" y="176766"/>
            <a:ext cx="2648372" cy="830997"/>
          </a:xfrm>
          <a:prstGeom prst="rect">
            <a:avLst/>
          </a:prstGeom>
          <a:noFill/>
        </p:spPr>
        <p:txBody>
          <a:bodyPr wrap="square" rtlCol="0">
            <a:spAutoFit/>
          </a:bodyPr>
          <a:lstStyle/>
          <a:p>
            <a:r>
              <a:rPr lang="en-GB" sz="4800" dirty="0">
                <a:latin typeface="Impact" panose="020B0806030902050204" pitchFamily="34" charset="0"/>
                <a:cs typeface="Teko SemiBold" panose="02000000000000000000" pitchFamily="2" charset="0"/>
              </a:rPr>
              <a:t>SOLUTION</a:t>
            </a:r>
            <a:endParaRPr lang="en-US" sz="4800" dirty="0">
              <a:latin typeface="Impact" panose="020B0806030902050204" pitchFamily="34" charset="0"/>
              <a:cs typeface="Teko SemiBold" panose="02000000000000000000" pitchFamily="2" charset="0"/>
            </a:endParaRPr>
          </a:p>
        </p:txBody>
      </p:sp>
      <p:sp>
        <p:nvSpPr>
          <p:cNvPr id="13" name="Text Placeholder 13">
            <a:extLst>
              <a:ext uri="{FF2B5EF4-FFF2-40B4-BE49-F238E27FC236}">
                <a16:creationId xmlns:a16="http://schemas.microsoft.com/office/drawing/2014/main" id="{52FBB9E2-E31C-2349-CCF2-A711FCE6EFB9}"/>
              </a:ext>
            </a:extLst>
          </p:cNvPr>
          <p:cNvSpPr>
            <a:spLocks noGrp="1" noRot="1" noMove="1" noResize="1" noEditPoints="1" noAdjustHandles="1" noChangeArrowheads="1" noChangeShapeType="1"/>
          </p:cNvSpPr>
          <p:nvPr>
            <p:ph type="body" sz="quarter" idx="14" hasCustomPrompt="1"/>
          </p:nvPr>
        </p:nvSpPr>
        <p:spPr>
          <a:xfrm>
            <a:off x="6831530" y="3428998"/>
            <a:ext cx="4991393" cy="2247525"/>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GB" dirty="0"/>
              <a:t>Results listed in bullet points</a:t>
            </a:r>
            <a:endParaRPr lang="en-US" dirty="0"/>
          </a:p>
        </p:txBody>
      </p:sp>
      <p:sp>
        <p:nvSpPr>
          <p:cNvPr id="15" name="Text Placeholder 13">
            <a:extLst>
              <a:ext uri="{FF2B5EF4-FFF2-40B4-BE49-F238E27FC236}">
                <a16:creationId xmlns:a16="http://schemas.microsoft.com/office/drawing/2014/main" id="{E5082A65-C739-716E-91E1-EC70211C67E3}"/>
              </a:ext>
            </a:extLst>
          </p:cNvPr>
          <p:cNvSpPr>
            <a:spLocks noGrp="1" noRot="1" noMove="1" noResize="1" noEditPoints="1" noAdjustHandles="1" noChangeArrowheads="1" noChangeShapeType="1"/>
          </p:cNvSpPr>
          <p:nvPr>
            <p:ph type="body" sz="quarter" idx="15" hasCustomPrompt="1"/>
          </p:nvPr>
        </p:nvSpPr>
        <p:spPr>
          <a:xfrm>
            <a:off x="583130" y="3428998"/>
            <a:ext cx="4991393" cy="2247526"/>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GB" dirty="0"/>
              <a:t>Consequences listed in bullet points</a:t>
            </a:r>
            <a:endParaRPr lang="en-US" dirty="0"/>
          </a:p>
        </p:txBody>
      </p:sp>
      <p:sp>
        <p:nvSpPr>
          <p:cNvPr id="16" name="Text Placeholder 10">
            <a:extLst>
              <a:ext uri="{FF2B5EF4-FFF2-40B4-BE49-F238E27FC236}">
                <a16:creationId xmlns:a16="http://schemas.microsoft.com/office/drawing/2014/main" id="{3802326F-F0F6-8200-8C62-9DCBA4253677}"/>
              </a:ext>
            </a:extLst>
          </p:cNvPr>
          <p:cNvSpPr>
            <a:spLocks noGrp="1" noRot="1" noMove="1" noResize="1" noEditPoints="1" noAdjustHandles="1" noChangeArrowheads="1" noChangeShapeType="1"/>
          </p:cNvSpPr>
          <p:nvPr>
            <p:ph type="body" sz="quarter" idx="13" hasCustomPrompt="1"/>
          </p:nvPr>
        </p:nvSpPr>
        <p:spPr>
          <a:xfrm>
            <a:off x="6831529" y="1568346"/>
            <a:ext cx="4991393" cy="1676509"/>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explanation of solution here</a:t>
            </a:r>
            <a:endParaRPr lang="en-US" dirty="0"/>
          </a:p>
        </p:txBody>
      </p:sp>
      <p:sp>
        <p:nvSpPr>
          <p:cNvPr id="17" name="Text Placeholder 10">
            <a:extLst>
              <a:ext uri="{FF2B5EF4-FFF2-40B4-BE49-F238E27FC236}">
                <a16:creationId xmlns:a16="http://schemas.microsoft.com/office/drawing/2014/main" id="{1B7E2296-FBD2-4B1F-6216-7CF711CF61CB}"/>
              </a:ext>
            </a:extLst>
          </p:cNvPr>
          <p:cNvSpPr>
            <a:spLocks noGrp="1" noRot="1" noMove="1" noResize="1" noEditPoints="1" noAdjustHandles="1" noChangeArrowheads="1" noChangeShapeType="1"/>
          </p:cNvSpPr>
          <p:nvPr>
            <p:ph type="body" sz="quarter" idx="16" hasCustomPrompt="1"/>
          </p:nvPr>
        </p:nvSpPr>
        <p:spPr>
          <a:xfrm>
            <a:off x="592736" y="1568345"/>
            <a:ext cx="4991393" cy="1676509"/>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explanation of problem here</a:t>
            </a:r>
            <a:endParaRPr lang="en-US" dirty="0"/>
          </a:p>
        </p:txBody>
      </p:sp>
    </p:spTree>
    <p:extLst>
      <p:ext uri="{BB962C8B-B14F-4D97-AF65-F5344CB8AC3E}">
        <p14:creationId xmlns:p14="http://schemas.microsoft.com/office/powerpoint/2010/main" val="3646452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fore/Af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933688-AA3E-049A-5E85-3757F68EA388}"/>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B12B37-2E96-811D-FB6C-301C111D2A15}"/>
              </a:ext>
            </a:extLst>
          </p:cNvPr>
          <p:cNvSpPr>
            <a:spLocks noGrp="1" noRot="1" noMove="1" noResize="1" noEditPoints="1" noAdjustHandles="1" noChangeArrowheads="1" noChangeShapeType="1"/>
          </p:cNvSpPr>
          <p:nvPr userDrawn="1"/>
        </p:nvSpPr>
        <p:spPr>
          <a:xfrm>
            <a:off x="6096000" y="0"/>
            <a:ext cx="6096000" cy="685800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white text&#10;&#10;AI-generated content may be incorrect.">
            <a:extLst>
              <a:ext uri="{FF2B5EF4-FFF2-40B4-BE49-F238E27FC236}">
                <a16:creationId xmlns:a16="http://schemas.microsoft.com/office/drawing/2014/main" id="{775B5788-64BB-143F-170D-E708C8F8855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347777" y="6058051"/>
            <a:ext cx="1639013" cy="540874"/>
          </a:xfrm>
          <a:prstGeom prst="rect">
            <a:avLst/>
          </a:prstGeom>
        </p:spPr>
      </p:pic>
      <p:sp>
        <p:nvSpPr>
          <p:cNvPr id="6" name="TextBox 5">
            <a:extLst>
              <a:ext uri="{FF2B5EF4-FFF2-40B4-BE49-F238E27FC236}">
                <a16:creationId xmlns:a16="http://schemas.microsoft.com/office/drawing/2014/main" id="{07E84D1F-D36B-8713-1B4B-5D70BD77E519}"/>
              </a:ext>
            </a:extLst>
          </p:cNvPr>
          <p:cNvSpPr txBox="1">
            <a:spLocks noGrp="1" noRot="1" noMove="1" noResize="1" noEditPoints="1" noAdjustHandles="1" noChangeArrowheads="1" noChangeShapeType="1"/>
          </p:cNvSpPr>
          <p:nvPr userDrawn="1"/>
        </p:nvSpPr>
        <p:spPr>
          <a:xfrm>
            <a:off x="583130" y="176768"/>
            <a:ext cx="1996440" cy="830997"/>
          </a:xfrm>
          <a:prstGeom prst="rect">
            <a:avLst/>
          </a:prstGeom>
          <a:noFill/>
        </p:spPr>
        <p:txBody>
          <a:bodyPr wrap="square" rtlCol="0">
            <a:spAutoFit/>
          </a:bodyPr>
          <a:lstStyle/>
          <a:p>
            <a:r>
              <a:rPr lang="en-GB" sz="4800" dirty="0">
                <a:latin typeface="Impact" panose="020B0806030902050204" pitchFamily="34" charset="0"/>
                <a:cs typeface="Teko SemiBold" panose="02000000000000000000" pitchFamily="2" charset="0"/>
              </a:rPr>
              <a:t>BEFORE</a:t>
            </a:r>
            <a:endParaRPr lang="en-US" sz="4800" dirty="0">
              <a:latin typeface="Impact" panose="020B0806030902050204" pitchFamily="34" charset="0"/>
              <a:cs typeface="Teko SemiBold" panose="02000000000000000000" pitchFamily="2" charset="0"/>
            </a:endParaRPr>
          </a:p>
        </p:txBody>
      </p:sp>
      <p:sp>
        <p:nvSpPr>
          <p:cNvPr id="7" name="TextBox 6">
            <a:extLst>
              <a:ext uri="{FF2B5EF4-FFF2-40B4-BE49-F238E27FC236}">
                <a16:creationId xmlns:a16="http://schemas.microsoft.com/office/drawing/2014/main" id="{40AB379D-7A44-FEC7-658A-7438B6F32F26}"/>
              </a:ext>
            </a:extLst>
          </p:cNvPr>
          <p:cNvSpPr txBox="1">
            <a:spLocks noGrp="1" noRot="1" noMove="1" noResize="1" noEditPoints="1" noAdjustHandles="1" noChangeArrowheads="1" noChangeShapeType="1"/>
          </p:cNvSpPr>
          <p:nvPr userDrawn="1"/>
        </p:nvSpPr>
        <p:spPr>
          <a:xfrm>
            <a:off x="6831530" y="176767"/>
            <a:ext cx="1781528" cy="830997"/>
          </a:xfrm>
          <a:prstGeom prst="rect">
            <a:avLst/>
          </a:prstGeom>
          <a:noFill/>
        </p:spPr>
        <p:txBody>
          <a:bodyPr wrap="square" rtlCol="0">
            <a:spAutoFit/>
          </a:bodyPr>
          <a:lstStyle/>
          <a:p>
            <a:r>
              <a:rPr lang="en-GB" sz="4800" dirty="0">
                <a:solidFill>
                  <a:schemeClr val="bg1"/>
                </a:solidFill>
                <a:latin typeface="Impact" panose="020B0806030902050204" pitchFamily="34" charset="0"/>
                <a:cs typeface="Teko SemiBold" panose="02000000000000000000" pitchFamily="2" charset="0"/>
              </a:rPr>
              <a:t>AFTER</a:t>
            </a:r>
            <a:endParaRPr lang="en-US" sz="4800" dirty="0">
              <a:solidFill>
                <a:schemeClr val="bg1"/>
              </a:solidFill>
              <a:latin typeface="Impact" panose="020B0806030902050204" pitchFamily="34" charset="0"/>
              <a:cs typeface="Teko SemiBold" panose="02000000000000000000" pitchFamily="2" charset="0"/>
            </a:endParaRPr>
          </a:p>
        </p:txBody>
      </p:sp>
      <p:sp>
        <p:nvSpPr>
          <p:cNvPr id="14" name="Text Placeholder 10">
            <a:extLst>
              <a:ext uri="{FF2B5EF4-FFF2-40B4-BE49-F238E27FC236}">
                <a16:creationId xmlns:a16="http://schemas.microsoft.com/office/drawing/2014/main" id="{CC148AAA-C7F5-B8A4-0239-0B025A53E727}"/>
              </a:ext>
            </a:extLst>
          </p:cNvPr>
          <p:cNvSpPr>
            <a:spLocks noGrp="1"/>
          </p:cNvSpPr>
          <p:nvPr>
            <p:ph type="body" sz="quarter" idx="16" hasCustomPrompt="1"/>
          </p:nvPr>
        </p:nvSpPr>
        <p:spPr>
          <a:xfrm>
            <a:off x="592736" y="1568345"/>
            <a:ext cx="4991393" cy="1676509"/>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explanation of before here</a:t>
            </a:r>
            <a:endParaRPr lang="en-US" dirty="0"/>
          </a:p>
        </p:txBody>
      </p:sp>
      <p:sp>
        <p:nvSpPr>
          <p:cNvPr id="16" name="Text Placeholder 10">
            <a:extLst>
              <a:ext uri="{FF2B5EF4-FFF2-40B4-BE49-F238E27FC236}">
                <a16:creationId xmlns:a16="http://schemas.microsoft.com/office/drawing/2014/main" id="{FE658F4A-4D4F-5D52-60B6-001088951F5A}"/>
              </a:ext>
            </a:extLst>
          </p:cNvPr>
          <p:cNvSpPr>
            <a:spLocks noGrp="1"/>
          </p:cNvSpPr>
          <p:nvPr>
            <p:ph type="body" sz="quarter" idx="18" hasCustomPrompt="1"/>
          </p:nvPr>
        </p:nvSpPr>
        <p:spPr>
          <a:xfrm>
            <a:off x="6841136" y="1568345"/>
            <a:ext cx="4991393" cy="1676509"/>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GB" dirty="0"/>
              <a:t>Short explanation of after here</a:t>
            </a:r>
            <a:endParaRPr lang="en-US" dirty="0"/>
          </a:p>
        </p:txBody>
      </p:sp>
      <p:sp>
        <p:nvSpPr>
          <p:cNvPr id="8" name="Text Placeholder 13">
            <a:extLst>
              <a:ext uri="{FF2B5EF4-FFF2-40B4-BE49-F238E27FC236}">
                <a16:creationId xmlns:a16="http://schemas.microsoft.com/office/drawing/2014/main" id="{5FC0B51E-FA45-0FC4-65CF-5ABAC726C486}"/>
              </a:ext>
            </a:extLst>
          </p:cNvPr>
          <p:cNvSpPr>
            <a:spLocks noGrp="1"/>
          </p:cNvSpPr>
          <p:nvPr>
            <p:ph type="body" sz="quarter" idx="14" hasCustomPrompt="1"/>
          </p:nvPr>
        </p:nvSpPr>
        <p:spPr>
          <a:xfrm>
            <a:off x="6831530" y="3428998"/>
            <a:ext cx="4991393" cy="2247525"/>
          </a:xfrm>
          <a:prstGeom prst="rect">
            <a:avLst/>
          </a:prstGeo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GB" dirty="0"/>
              <a:t>Results listed in bullet points</a:t>
            </a:r>
            <a:endParaRPr lang="en-US" dirty="0"/>
          </a:p>
        </p:txBody>
      </p:sp>
      <p:sp>
        <p:nvSpPr>
          <p:cNvPr id="9" name="Text Placeholder 13">
            <a:extLst>
              <a:ext uri="{FF2B5EF4-FFF2-40B4-BE49-F238E27FC236}">
                <a16:creationId xmlns:a16="http://schemas.microsoft.com/office/drawing/2014/main" id="{177ED919-D797-F341-7E43-3648C1BECCC5}"/>
              </a:ext>
            </a:extLst>
          </p:cNvPr>
          <p:cNvSpPr>
            <a:spLocks noGrp="1"/>
          </p:cNvSpPr>
          <p:nvPr>
            <p:ph type="body" sz="quarter" idx="15" hasCustomPrompt="1"/>
          </p:nvPr>
        </p:nvSpPr>
        <p:spPr>
          <a:xfrm>
            <a:off x="583130" y="3428998"/>
            <a:ext cx="4991393" cy="2247526"/>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GB" dirty="0"/>
              <a:t>Issues listed in bullet points</a:t>
            </a:r>
            <a:endParaRPr lang="en-US" dirty="0"/>
          </a:p>
        </p:txBody>
      </p:sp>
    </p:spTree>
    <p:extLst>
      <p:ext uri="{BB962C8B-B14F-4D97-AF65-F5344CB8AC3E}">
        <p14:creationId xmlns:p14="http://schemas.microsoft.com/office/powerpoint/2010/main" val="72111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C4DE6-CF3A-B0DC-190C-E11A147E3934}"/>
              </a:ext>
            </a:extLst>
          </p:cNvPr>
          <p:cNvSpPr/>
          <p:nvPr userDrawn="1"/>
        </p:nvSpPr>
        <p:spPr>
          <a:xfrm>
            <a:off x="0" y="0"/>
            <a:ext cx="12192000" cy="685800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circle with a black center&#10;&#10;AI-generated content may be incorrect.">
            <a:extLst>
              <a:ext uri="{FF2B5EF4-FFF2-40B4-BE49-F238E27FC236}">
                <a16:creationId xmlns:a16="http://schemas.microsoft.com/office/drawing/2014/main" id="{1FC96383-5643-73F1-E454-6436F90AE8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b="50000"/>
          <a:stretch>
            <a:fillRect/>
          </a:stretch>
        </p:blipFill>
        <p:spPr>
          <a:xfrm>
            <a:off x="0" y="2120141"/>
            <a:ext cx="4753069" cy="4737860"/>
          </a:xfrm>
          <a:prstGeom prst="rect">
            <a:avLst/>
          </a:prstGeom>
        </p:spPr>
      </p:pic>
      <p:pic>
        <p:nvPicPr>
          <p:cNvPr id="7" name="Picture 6" descr="A close up of white text&#10;&#10;AI-generated content may be incorrect.">
            <a:extLst>
              <a:ext uri="{FF2B5EF4-FFF2-40B4-BE49-F238E27FC236}">
                <a16:creationId xmlns:a16="http://schemas.microsoft.com/office/drawing/2014/main" id="{AB536DF8-B627-E1CC-E00E-FA6CD3F81AC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11" name="Text Placeholder 9">
            <a:extLst>
              <a:ext uri="{FF2B5EF4-FFF2-40B4-BE49-F238E27FC236}">
                <a16:creationId xmlns:a16="http://schemas.microsoft.com/office/drawing/2014/main" id="{5D5BD453-5FB7-3917-8215-78DDED4BD985}"/>
              </a:ext>
            </a:extLst>
          </p:cNvPr>
          <p:cNvSpPr>
            <a:spLocks noGrp="1" noRot="1" noMove="1" noResize="1" noEditPoints="1" noAdjustHandles="1" noChangeArrowheads="1" noChangeShapeType="1"/>
          </p:cNvSpPr>
          <p:nvPr>
            <p:ph type="body" sz="quarter" idx="10" hasCustomPrompt="1"/>
          </p:nvPr>
        </p:nvSpPr>
        <p:spPr>
          <a:xfrm>
            <a:off x="4578698" y="1931193"/>
            <a:ext cx="6826250" cy="2995613"/>
          </a:xfrm>
          <a:prstGeom prst="rect">
            <a:avLst/>
          </a:prstGeom>
        </p:spPr>
        <p:txBody>
          <a:bodyPr/>
          <a:lstStyle>
            <a:lvl1pPr marL="0" indent="0">
              <a:buNone/>
              <a:defRPr sz="4800" b="0">
                <a:solidFill>
                  <a:schemeClr val="bg1"/>
                </a:solidFill>
                <a:latin typeface="Impact" panose="020B0806030902050204" pitchFamily="34" charset="0"/>
                <a:cs typeface="Arial" panose="020B0604020202020204" pitchFamily="34" charset="0"/>
              </a:defRPr>
            </a:lvl1pPr>
          </a:lstStyle>
          <a:p>
            <a:pPr lvl="0"/>
            <a:r>
              <a:rPr lang="en-GB" dirty="0"/>
              <a:t>SECTION TITLE HERE</a:t>
            </a:r>
            <a:endParaRPr lang="en-US" dirty="0"/>
          </a:p>
        </p:txBody>
      </p:sp>
    </p:spTree>
    <p:extLst>
      <p:ext uri="{BB962C8B-B14F-4D97-AF65-F5344CB8AC3E}">
        <p14:creationId xmlns:p14="http://schemas.microsoft.com/office/powerpoint/2010/main" val="3774803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stainable Agriculture (ready to us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D2D8B-882C-23B1-86F0-28761E528C00}"/>
              </a:ext>
            </a:extLst>
          </p:cNvPr>
          <p:cNvSpPr txBox="1">
            <a:spLocks noGrp="1" noRot="1" noMove="1" noResize="1" noEditPoints="1" noAdjustHandles="1" noChangeArrowheads="1" noChangeShapeType="1"/>
          </p:cNvSpPr>
          <p:nvPr userDrawn="1"/>
        </p:nvSpPr>
        <p:spPr>
          <a:xfrm>
            <a:off x="425451" y="1379679"/>
            <a:ext cx="6044176" cy="5324535"/>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Our sustainable agriculture methods follow the </a:t>
            </a:r>
            <a:r>
              <a:rPr lang="en-GB" sz="2000" b="1" dirty="0">
                <a:solidFill>
                  <a:schemeClr val="tx1"/>
                </a:solidFill>
                <a:latin typeface="Arial" panose="020B0604020202020204" pitchFamily="34" charset="0"/>
                <a:cs typeface="Arial" panose="020B0604020202020204" pitchFamily="34" charset="0"/>
              </a:rPr>
              <a:t>agroecological and climate-positive approach (ACPA), </a:t>
            </a:r>
            <a:r>
              <a:rPr lang="en-GB" sz="2000" b="1" dirty="0">
                <a:latin typeface="Arial" panose="020B0604020202020204" pitchFamily="34" charset="0"/>
                <a:cs typeface="Arial" panose="020B0604020202020204" pitchFamily="34" charset="0"/>
              </a:rPr>
              <a:t>benefiting both people and planet.</a:t>
            </a:r>
          </a:p>
          <a:p>
            <a:endParaRPr lang="en-GB"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Learning growing techniques tailored to location</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Making nutrient-rich compost </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Boosting soil fertility and water retention</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Biological pest and weed control (push-pull)</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Agroforestry incorporating multi-purpose trees into farms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Improved livestock management for access to protein and better animal welfare</a:t>
            </a:r>
          </a:p>
        </p:txBody>
      </p:sp>
      <p:pic>
        <p:nvPicPr>
          <p:cNvPr id="7" name="Picture 6" descr="A person holding leaves in a garden&#10;&#10;AI-generated content may be incorrect.">
            <a:extLst>
              <a:ext uri="{FF2B5EF4-FFF2-40B4-BE49-F238E27FC236}">
                <a16:creationId xmlns:a16="http://schemas.microsoft.com/office/drawing/2014/main" id="{8BB494FD-E9D4-A062-BEBE-B98187350A1E}"/>
              </a:ext>
            </a:extLst>
          </p:cNvPr>
          <p:cNvPicPr>
            <a:picLocks noGrp="1" noRot="1" noChangeAspect="1" noMove="1" noResize="1" noEditPoints="1" noAdjustHandles="1" noChangeArrowheads="1" noChangeShapeType="1" noCrop="1"/>
          </p:cNvPicPr>
          <p:nvPr userDrawn="1"/>
        </p:nvPicPr>
        <p:blipFill>
          <a:blip r:embed="rId2">
            <a:extLst>
              <a:ext uri="{BEBA8EAE-BF5A-486C-A8C5-ECC9F3942E4B}">
                <a14:imgProps xmlns:a14="http://schemas.microsoft.com/office/drawing/2010/main">
                  <a14:imgLayer r:embed="rId3">
                    <a14:imgEffect>
                      <a14:saturation sat="102000"/>
                    </a14:imgEffect>
                    <a14:imgEffect>
                      <a14:brightnessContrast bright="20000" contrast="10000"/>
                    </a14:imgEffect>
                  </a14:imgLayer>
                </a14:imgProps>
              </a:ext>
              <a:ext uri="{28A0092B-C50C-407E-A947-70E740481C1C}">
                <a14:useLocalDpi xmlns:a14="http://schemas.microsoft.com/office/drawing/2010/main" val="0"/>
              </a:ext>
            </a:extLst>
          </a:blip>
          <a:srcRect l="25320" t="15322" r="27219" b="-2277"/>
          <a:stretch/>
        </p:blipFill>
        <p:spPr>
          <a:xfrm>
            <a:off x="6660682" y="1154435"/>
            <a:ext cx="5531318" cy="5703565"/>
          </a:xfrm>
          <a:prstGeom prst="rect">
            <a:avLst/>
          </a:prstGeom>
        </p:spPr>
      </p:pic>
      <p:sp>
        <p:nvSpPr>
          <p:cNvPr id="8" name="Rectangle 7">
            <a:extLst>
              <a:ext uri="{FF2B5EF4-FFF2-40B4-BE49-F238E27FC236}">
                <a16:creationId xmlns:a16="http://schemas.microsoft.com/office/drawing/2014/main" id="{E34F37BE-7AB3-B839-4144-3696FDF6666B}"/>
              </a:ext>
            </a:extLst>
          </p:cNvPr>
          <p:cNvSpPr>
            <a:spLocks noGrp="1" noRot="1" noMove="1" noResize="1" noEditPoints="1" noAdjustHandles="1" noChangeArrowheads="1" noChangeShapeType="1"/>
          </p:cNvSpPr>
          <p:nvPr userDrawn="1"/>
        </p:nvSpPr>
        <p:spPr>
          <a:xfrm>
            <a:off x="6660682" y="5601903"/>
            <a:ext cx="5531316" cy="125609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9" name="TextBox 8">
            <a:extLst>
              <a:ext uri="{FF2B5EF4-FFF2-40B4-BE49-F238E27FC236}">
                <a16:creationId xmlns:a16="http://schemas.microsoft.com/office/drawing/2014/main" id="{560F802C-6742-70D9-5632-1F9DC27F3C6A}"/>
              </a:ext>
            </a:extLst>
          </p:cNvPr>
          <p:cNvSpPr txBox="1">
            <a:spLocks noGrp="1" noRot="1" noMove="1" noResize="1" noEditPoints="1" noAdjustHandles="1" noChangeArrowheads="1" noChangeShapeType="1"/>
          </p:cNvSpPr>
          <p:nvPr userDrawn="1"/>
        </p:nvSpPr>
        <p:spPr>
          <a:xfrm>
            <a:off x="6764980" y="5703565"/>
            <a:ext cx="5390100" cy="1015663"/>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The result: communities become empowered to feed their families nutritious meals and grow surplus produce to sell.</a:t>
            </a:r>
          </a:p>
        </p:txBody>
      </p:sp>
      <p:sp>
        <p:nvSpPr>
          <p:cNvPr id="10" name="Rectangle 9">
            <a:extLst>
              <a:ext uri="{FF2B5EF4-FFF2-40B4-BE49-F238E27FC236}">
                <a16:creationId xmlns:a16="http://schemas.microsoft.com/office/drawing/2014/main" id="{94DD4529-2F77-DB59-8C9A-6B66F7F64B73}"/>
              </a:ext>
            </a:extLst>
          </p:cNvPr>
          <p:cNvSpPr>
            <a:spLocks noGrp="1" noRot="1" noMove="1" noResize="1" noEditPoints="1" noAdjustHandles="1" noChangeArrowheads="1" noChangeShapeType="1"/>
          </p:cNvSpPr>
          <p:nvPr userDrawn="1"/>
        </p:nvSpPr>
        <p:spPr>
          <a:xfrm>
            <a:off x="11027121" y="0"/>
            <a:ext cx="1164879" cy="115443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pattern&#10;&#10;AI-generated content may be incorrect.">
            <a:extLst>
              <a:ext uri="{FF2B5EF4-FFF2-40B4-BE49-F238E27FC236}">
                <a16:creationId xmlns:a16="http://schemas.microsoft.com/office/drawing/2014/main" id="{A92C1F6A-A97C-EF14-DE4D-7F7DA880234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t="3480"/>
          <a:stretch>
            <a:fillRect/>
          </a:stretch>
        </p:blipFill>
        <p:spPr>
          <a:xfrm>
            <a:off x="9842019" y="0"/>
            <a:ext cx="1185101" cy="1154434"/>
          </a:xfrm>
          <a:prstGeom prst="rect">
            <a:avLst/>
          </a:prstGeom>
        </p:spPr>
      </p:pic>
      <p:sp>
        <p:nvSpPr>
          <p:cNvPr id="13" name="Text Placeholder 10">
            <a:extLst>
              <a:ext uri="{FF2B5EF4-FFF2-40B4-BE49-F238E27FC236}">
                <a16:creationId xmlns:a16="http://schemas.microsoft.com/office/drawing/2014/main" id="{70775690-A7FC-C8FF-3ACD-DAAF15795FCA}"/>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SUSTAINABLE AGRICULTURE</a:t>
            </a:r>
            <a:endParaRPr lang="en-US" dirty="0"/>
          </a:p>
        </p:txBody>
      </p:sp>
    </p:spTree>
    <p:extLst>
      <p:ext uri="{BB962C8B-B14F-4D97-AF65-F5344CB8AC3E}">
        <p14:creationId xmlns:p14="http://schemas.microsoft.com/office/powerpoint/2010/main" val="3504241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der &amp; Social Inclusion (ready to use)">
    <p:spTree>
      <p:nvGrpSpPr>
        <p:cNvPr id="1" name=""/>
        <p:cNvGrpSpPr/>
        <p:nvPr/>
      </p:nvGrpSpPr>
      <p:grpSpPr>
        <a:xfrm>
          <a:off x="0" y="0"/>
          <a:ext cx="0" cy="0"/>
          <a:chOff x="0" y="0"/>
          <a:chExt cx="0" cy="0"/>
        </a:xfrm>
      </p:grpSpPr>
      <p:pic>
        <p:nvPicPr>
          <p:cNvPr id="4" name="Picture 3" descr="A group of people holding potatoes&#10;&#10;AI-generated content may be incorrect.">
            <a:extLst>
              <a:ext uri="{FF2B5EF4-FFF2-40B4-BE49-F238E27FC236}">
                <a16:creationId xmlns:a16="http://schemas.microsoft.com/office/drawing/2014/main" id="{0B41FA1C-6CD6-B719-19E4-2DC55D17E505}"/>
              </a:ext>
            </a:extLst>
          </p:cNvPr>
          <p:cNvPicPr>
            <a:picLocks noGrp="1" noRot="1" noChangeAspect="1" noMove="1" noResize="1" noEditPoints="1" noAdjustHandles="1" noChangeArrowheads="1" noChangeShapeType="1" noCrop="1"/>
          </p:cNvPicPr>
          <p:nvPr userDrawn="1"/>
        </p:nvPicPr>
        <p:blipFill>
          <a:blip r:embed="rId2">
            <a:extLst>
              <a:ext uri="{BEBA8EAE-BF5A-486C-A8C5-ECC9F3942E4B}">
                <a14:imgProps xmlns:a14="http://schemas.microsoft.com/office/drawing/2010/main">
                  <a14:imgLayer r:embed="rId3">
                    <a14:imgEffect>
                      <a14:saturation sat="105000"/>
                    </a14:imgEffect>
                    <a14:imgEffect>
                      <a14:brightnessContrast bright="20000" contrast="10000"/>
                    </a14:imgEffect>
                  </a14:imgLayer>
                </a14:imgProps>
              </a:ext>
              <a:ext uri="{28A0092B-C50C-407E-A947-70E740481C1C}">
                <a14:useLocalDpi xmlns:a14="http://schemas.microsoft.com/office/drawing/2010/main" val="0"/>
              </a:ext>
            </a:extLst>
          </a:blip>
          <a:srcRect l="17600" t="5560" r="29416" b="9844"/>
          <a:stretch/>
        </p:blipFill>
        <p:spPr>
          <a:xfrm>
            <a:off x="6660680" y="1181867"/>
            <a:ext cx="5531318" cy="4959756"/>
          </a:xfrm>
          <a:prstGeom prst="rect">
            <a:avLst/>
          </a:prstGeom>
        </p:spPr>
      </p:pic>
      <p:sp>
        <p:nvSpPr>
          <p:cNvPr id="5" name="TextBox 4">
            <a:extLst>
              <a:ext uri="{FF2B5EF4-FFF2-40B4-BE49-F238E27FC236}">
                <a16:creationId xmlns:a16="http://schemas.microsoft.com/office/drawing/2014/main" id="{F5648EEA-5962-0C81-B3CB-BE75588E94AE}"/>
              </a:ext>
            </a:extLst>
          </p:cNvPr>
          <p:cNvSpPr txBox="1">
            <a:spLocks noGrp="1" noRot="1" noMove="1" noResize="1" noEditPoints="1" noAdjustHandles="1" noChangeArrowheads="1" noChangeShapeType="1"/>
          </p:cNvSpPr>
          <p:nvPr userDrawn="1"/>
        </p:nvSpPr>
        <p:spPr>
          <a:xfrm>
            <a:off x="425451" y="1379679"/>
            <a:ext cx="6044176" cy="4708981"/>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Our approach ensures no one is left behind, creating fairer, more resilient communities.</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Actively recruiting women to boost influence and leadership</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Using the Transformative Household Methodology (THM) to shift mindsets </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Applying the ACAP framework (Access, Communication, Attitude, Participation) to remove barriers for people with disabilities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Supporting young adults with vocational training, entrepreneurship skills, and apprenticeships</a:t>
            </a:r>
          </a:p>
        </p:txBody>
      </p:sp>
      <p:sp>
        <p:nvSpPr>
          <p:cNvPr id="6" name="Rectangle 5">
            <a:extLst>
              <a:ext uri="{FF2B5EF4-FFF2-40B4-BE49-F238E27FC236}">
                <a16:creationId xmlns:a16="http://schemas.microsoft.com/office/drawing/2014/main" id="{C663F8A7-9089-2E85-6DD6-7003607F7B1D}"/>
              </a:ext>
            </a:extLst>
          </p:cNvPr>
          <p:cNvSpPr>
            <a:spLocks noGrp="1" noRot="1" noMove="1" noResize="1" noEditPoints="1" noAdjustHandles="1" noChangeArrowheads="1" noChangeShapeType="1"/>
          </p:cNvSpPr>
          <p:nvPr userDrawn="1"/>
        </p:nvSpPr>
        <p:spPr>
          <a:xfrm>
            <a:off x="6660682" y="5823284"/>
            <a:ext cx="5531316" cy="103471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7" name="TextBox 6">
            <a:extLst>
              <a:ext uri="{FF2B5EF4-FFF2-40B4-BE49-F238E27FC236}">
                <a16:creationId xmlns:a16="http://schemas.microsoft.com/office/drawing/2014/main" id="{69945E49-2435-E929-FF21-EBA1676B3C80}"/>
              </a:ext>
            </a:extLst>
          </p:cNvPr>
          <p:cNvSpPr txBox="1">
            <a:spLocks noGrp="1" noRot="1" noMove="1" noResize="1" noEditPoints="1" noAdjustHandles="1" noChangeArrowheads="1" noChangeShapeType="1"/>
          </p:cNvSpPr>
          <p:nvPr userDrawn="1"/>
        </p:nvSpPr>
        <p:spPr>
          <a:xfrm>
            <a:off x="6764980" y="5960106"/>
            <a:ext cx="5390100" cy="707886"/>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The result: stronger families, empowered</a:t>
            </a:r>
          </a:p>
          <a:p>
            <a:r>
              <a:rPr lang="en-GB" sz="2000" b="1" dirty="0">
                <a:solidFill>
                  <a:schemeClr val="bg1"/>
                </a:solidFill>
                <a:latin typeface="Arial" panose="020B0604020202020204" pitchFamily="34" charset="0"/>
                <a:cs typeface="Arial" panose="020B0604020202020204" pitchFamily="34" charset="0"/>
              </a:rPr>
              <a:t>individuals, and lasting social change.</a:t>
            </a:r>
          </a:p>
        </p:txBody>
      </p:sp>
      <p:pic>
        <p:nvPicPr>
          <p:cNvPr id="10" name="Picture 9" descr="A black and white pattern&#10;&#10;AI-generated content may be incorrect.">
            <a:extLst>
              <a:ext uri="{FF2B5EF4-FFF2-40B4-BE49-F238E27FC236}">
                <a16:creationId xmlns:a16="http://schemas.microsoft.com/office/drawing/2014/main" id="{BBCEC19C-097F-C17D-B276-C56DB6DFF857}"/>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9844136" y="0"/>
            <a:ext cx="1180882" cy="1181867"/>
          </a:xfrm>
          <a:prstGeom prst="rect">
            <a:avLst/>
          </a:prstGeom>
        </p:spPr>
      </p:pic>
      <p:sp>
        <p:nvSpPr>
          <p:cNvPr id="11" name="Text Placeholder 10">
            <a:extLst>
              <a:ext uri="{FF2B5EF4-FFF2-40B4-BE49-F238E27FC236}">
                <a16:creationId xmlns:a16="http://schemas.microsoft.com/office/drawing/2014/main" id="{64A47BD0-C146-ADBB-67B0-B11672E2B045}"/>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GENDER &amp; SOCIAL INCLUSION</a:t>
            </a:r>
            <a:endParaRPr lang="en-US" dirty="0"/>
          </a:p>
        </p:txBody>
      </p:sp>
    </p:spTree>
    <p:extLst>
      <p:ext uri="{BB962C8B-B14F-4D97-AF65-F5344CB8AC3E}">
        <p14:creationId xmlns:p14="http://schemas.microsoft.com/office/powerpoint/2010/main" val="2869479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terprise Development (ready to use)">
    <p:spTree>
      <p:nvGrpSpPr>
        <p:cNvPr id="1" name=""/>
        <p:cNvGrpSpPr/>
        <p:nvPr/>
      </p:nvGrpSpPr>
      <p:grpSpPr>
        <a:xfrm>
          <a:off x="0" y="0"/>
          <a:ext cx="0" cy="0"/>
          <a:chOff x="0" y="0"/>
          <a:chExt cx="0" cy="0"/>
        </a:xfrm>
      </p:grpSpPr>
      <p:pic>
        <p:nvPicPr>
          <p:cNvPr id="7" name="Picture 6" descr="A person holding bags of food&#10;&#10;AI-generated content may be incorrect.">
            <a:extLst>
              <a:ext uri="{FF2B5EF4-FFF2-40B4-BE49-F238E27FC236}">
                <a16:creationId xmlns:a16="http://schemas.microsoft.com/office/drawing/2014/main" id="{9A697745-606C-0F0E-CF8D-C1EE37511DA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13345" r="10315" b="5891"/>
          <a:stretch/>
        </p:blipFill>
        <p:spPr>
          <a:xfrm>
            <a:off x="6660683" y="1180531"/>
            <a:ext cx="5531316" cy="4546713"/>
          </a:xfrm>
          <a:prstGeom prst="rect">
            <a:avLst/>
          </a:prstGeom>
        </p:spPr>
      </p:pic>
      <p:sp>
        <p:nvSpPr>
          <p:cNvPr id="4" name="TextBox 3">
            <a:extLst>
              <a:ext uri="{FF2B5EF4-FFF2-40B4-BE49-F238E27FC236}">
                <a16:creationId xmlns:a16="http://schemas.microsoft.com/office/drawing/2014/main" id="{D53E259A-4385-AA70-D44B-0C90DB73C853}"/>
              </a:ext>
            </a:extLst>
          </p:cNvPr>
          <p:cNvSpPr txBox="1">
            <a:spLocks noGrp="1" noRot="1" noMove="1" noResize="1" noEditPoints="1" noAdjustHandles="1" noChangeArrowheads="1" noChangeShapeType="1"/>
          </p:cNvSpPr>
          <p:nvPr userDrawn="1"/>
        </p:nvSpPr>
        <p:spPr>
          <a:xfrm>
            <a:off x="425451" y="1379679"/>
            <a:ext cx="6044176" cy="5324535"/>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We support farming families to grow resilient livelihoods by building sustainable businesses that thrive beyond subsistence.</a:t>
            </a:r>
          </a:p>
          <a:p>
            <a:endParaRPr lang="en-GB"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Supporting farmers to diversify income</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Training in financial literacy, marketing, and recordkeeping to build business confidence</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Forming and strengthening self-help groups and cooperatives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Linking participants with local markets, finance providers, and supply chains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Providing youth with entrepreneurship training and start-up support to drive innovation</a:t>
            </a:r>
          </a:p>
        </p:txBody>
      </p:sp>
      <p:sp>
        <p:nvSpPr>
          <p:cNvPr id="5" name="Rectangle 4">
            <a:extLst>
              <a:ext uri="{FF2B5EF4-FFF2-40B4-BE49-F238E27FC236}">
                <a16:creationId xmlns:a16="http://schemas.microsoft.com/office/drawing/2014/main" id="{5193951D-71C3-A2B3-3452-D77F91569EC3}"/>
              </a:ext>
            </a:extLst>
          </p:cNvPr>
          <p:cNvSpPr>
            <a:spLocks noGrp="1" noRot="1" noMove="1" noResize="1" noEditPoints="1" noAdjustHandles="1" noChangeArrowheads="1" noChangeShapeType="1"/>
          </p:cNvSpPr>
          <p:nvPr userDrawn="1"/>
        </p:nvSpPr>
        <p:spPr>
          <a:xfrm>
            <a:off x="6660682" y="5691738"/>
            <a:ext cx="5531316" cy="1166262"/>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extBox 5">
            <a:extLst>
              <a:ext uri="{FF2B5EF4-FFF2-40B4-BE49-F238E27FC236}">
                <a16:creationId xmlns:a16="http://schemas.microsoft.com/office/drawing/2014/main" id="{063165EF-CA5C-0F9C-57EA-016AF19B7179}"/>
              </a:ext>
            </a:extLst>
          </p:cNvPr>
          <p:cNvSpPr txBox="1">
            <a:spLocks noGrp="1" noRot="1" noMove="1" noResize="1" noEditPoints="1" noAdjustHandles="1" noChangeArrowheads="1" noChangeShapeType="1"/>
          </p:cNvSpPr>
          <p:nvPr userDrawn="1"/>
        </p:nvSpPr>
        <p:spPr>
          <a:xfrm>
            <a:off x="6764980" y="5732931"/>
            <a:ext cx="5390100" cy="1015663"/>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The result: increased income, thriving rural economies, and communities equipped to invest in their futures.</a:t>
            </a:r>
          </a:p>
        </p:txBody>
      </p:sp>
      <p:sp>
        <p:nvSpPr>
          <p:cNvPr id="8" name="Rectangle 7">
            <a:extLst>
              <a:ext uri="{FF2B5EF4-FFF2-40B4-BE49-F238E27FC236}">
                <a16:creationId xmlns:a16="http://schemas.microsoft.com/office/drawing/2014/main" id="{55591E7C-90EF-AABC-E7A0-0C0267C3A6C3}"/>
              </a:ext>
            </a:extLst>
          </p:cNvPr>
          <p:cNvSpPr>
            <a:spLocks noGrp="1" noRot="1" noMove="1" noResize="1" noEditPoints="1" noAdjustHandles="1" noChangeArrowheads="1" noChangeShapeType="1"/>
          </p:cNvSpPr>
          <p:nvPr userDrawn="1"/>
        </p:nvSpPr>
        <p:spPr>
          <a:xfrm>
            <a:off x="11027121" y="-1"/>
            <a:ext cx="1164879" cy="117157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pattern&#10;&#10;AI-generated content may be incorrect.">
            <a:extLst>
              <a:ext uri="{FF2B5EF4-FFF2-40B4-BE49-F238E27FC236}">
                <a16:creationId xmlns:a16="http://schemas.microsoft.com/office/drawing/2014/main" id="{99DBD973-D95D-8079-A1A5-64EFCB7573B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837536" y="-1"/>
            <a:ext cx="1180532" cy="1180532"/>
          </a:xfrm>
          <a:prstGeom prst="rect">
            <a:avLst/>
          </a:prstGeom>
        </p:spPr>
      </p:pic>
      <p:sp>
        <p:nvSpPr>
          <p:cNvPr id="11" name="Text Placeholder 10">
            <a:extLst>
              <a:ext uri="{FF2B5EF4-FFF2-40B4-BE49-F238E27FC236}">
                <a16:creationId xmlns:a16="http://schemas.microsoft.com/office/drawing/2014/main" id="{E3576665-4B41-29E8-F63F-F556BD7F4116}"/>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ENTERPRISE DEVELOPMENT</a:t>
            </a:r>
            <a:endParaRPr lang="en-US" dirty="0"/>
          </a:p>
        </p:txBody>
      </p:sp>
    </p:spTree>
    <p:extLst>
      <p:ext uri="{BB962C8B-B14F-4D97-AF65-F5344CB8AC3E}">
        <p14:creationId xmlns:p14="http://schemas.microsoft.com/office/powerpoint/2010/main" val="2020220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end of presenta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E43D3E-CB0B-A2F7-B83B-D9FC0C1E59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2A707F-4BC7-EBA6-2E26-B278BC29ED16}"/>
              </a:ext>
            </a:extLst>
          </p:cNvPr>
          <p:cNvSpPr txBox="1">
            <a:spLocks noGrp="1" noRot="1" noMove="1" noResize="1" noEditPoints="1" noAdjustHandles="1" noChangeArrowheads="1" noChangeShapeType="1"/>
          </p:cNvSpPr>
          <p:nvPr userDrawn="1"/>
        </p:nvSpPr>
        <p:spPr>
          <a:xfrm>
            <a:off x="555056" y="683719"/>
            <a:ext cx="4985887" cy="1323439"/>
          </a:xfrm>
          <a:prstGeom prst="rect">
            <a:avLst/>
          </a:prstGeom>
          <a:noFill/>
        </p:spPr>
        <p:txBody>
          <a:bodyPr wrap="square" rtlCol="0">
            <a:spAutoFit/>
          </a:bodyPr>
          <a:lstStyle/>
          <a:p>
            <a:pPr algn="ctr"/>
            <a:r>
              <a:rPr lang="en-GB" sz="8000" dirty="0">
                <a:solidFill>
                  <a:schemeClr val="bg1"/>
                </a:solidFill>
                <a:latin typeface="Impact" panose="020B0806030902050204" pitchFamily="34" charset="0"/>
                <a:cs typeface="Teko SemiBold" panose="02000000000000000000" pitchFamily="2" charset="0"/>
              </a:rPr>
              <a:t>THANK YOU</a:t>
            </a:r>
            <a:endParaRPr lang="en-US" sz="8000" dirty="0">
              <a:solidFill>
                <a:schemeClr val="bg1"/>
              </a:solidFill>
              <a:latin typeface="Impact" panose="020B0806030902050204" pitchFamily="34" charset="0"/>
              <a:cs typeface="Teko SemiBold" panose="02000000000000000000" pitchFamily="2" charset="0"/>
            </a:endParaRPr>
          </a:p>
        </p:txBody>
      </p:sp>
      <p:sp>
        <p:nvSpPr>
          <p:cNvPr id="7" name="TextBox 6">
            <a:extLst>
              <a:ext uri="{FF2B5EF4-FFF2-40B4-BE49-F238E27FC236}">
                <a16:creationId xmlns:a16="http://schemas.microsoft.com/office/drawing/2014/main" id="{B8478770-02E0-A472-B4D3-F0F2EE505823}"/>
              </a:ext>
            </a:extLst>
          </p:cNvPr>
          <p:cNvSpPr txBox="1">
            <a:spLocks noGrp="1" noRot="1" noMove="1" noResize="1" noEditPoints="1" noAdjustHandles="1" noChangeArrowheads="1" noChangeShapeType="1"/>
          </p:cNvSpPr>
          <p:nvPr userDrawn="1"/>
        </p:nvSpPr>
        <p:spPr>
          <a:xfrm>
            <a:off x="830789" y="2538331"/>
            <a:ext cx="4434419" cy="400110"/>
          </a:xfrm>
          <a:prstGeom prst="rect">
            <a:avLst/>
          </a:prstGeom>
          <a:noFill/>
        </p:spPr>
        <p:txBody>
          <a:bodyPr wrap="none" rtlCol="0">
            <a:spAutoFit/>
          </a:bodyPr>
          <a:lstStyle/>
          <a:p>
            <a:r>
              <a:rPr lang="en-GB" sz="2000" b="1" dirty="0">
                <a:solidFill>
                  <a:schemeClr val="bg1"/>
                </a:solidFill>
                <a:latin typeface="Arial" panose="020B0604020202020204" pitchFamily="34" charset="0"/>
                <a:ea typeface="Roboto" panose="02000000000000000000" pitchFamily="2" charset="0"/>
                <a:cs typeface="Arial" panose="020B0604020202020204" pitchFamily="34" charset="0"/>
              </a:rPr>
              <a:t>To learn more about our work, visit</a:t>
            </a:r>
            <a:endParaRPr lang="en-US"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8" name="Picture 7" descr="A person holding a plant&#10;&#10;AI-generated content may be incorrect.">
            <a:extLst>
              <a:ext uri="{FF2B5EF4-FFF2-40B4-BE49-F238E27FC236}">
                <a16:creationId xmlns:a16="http://schemas.microsoft.com/office/drawing/2014/main" id="{C93BCE41-DBFF-2225-F979-D305F14E0AD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8485" r="37746"/>
          <a:stretch/>
        </p:blipFill>
        <p:spPr>
          <a:xfrm>
            <a:off x="6096000" y="0"/>
            <a:ext cx="6116180" cy="6388100"/>
          </a:xfrm>
          <a:prstGeom prst="rect">
            <a:avLst/>
          </a:prstGeom>
        </p:spPr>
      </p:pic>
      <p:sp>
        <p:nvSpPr>
          <p:cNvPr id="9" name="TextBox 8">
            <a:extLst>
              <a:ext uri="{FF2B5EF4-FFF2-40B4-BE49-F238E27FC236}">
                <a16:creationId xmlns:a16="http://schemas.microsoft.com/office/drawing/2014/main" id="{D6BECA5C-CF31-0DD8-294E-2C2E99A56A76}"/>
              </a:ext>
            </a:extLst>
          </p:cNvPr>
          <p:cNvSpPr txBox="1">
            <a:spLocks noGrp="1" noRot="1" noMove="1" noResize="1" noEditPoints="1" noAdjustHandles="1" noChangeArrowheads="1" noChangeShapeType="1"/>
          </p:cNvSpPr>
          <p:nvPr userDrawn="1"/>
        </p:nvSpPr>
        <p:spPr>
          <a:xfrm>
            <a:off x="901416" y="2896122"/>
            <a:ext cx="4293163" cy="769441"/>
          </a:xfrm>
          <a:prstGeom prst="rect">
            <a:avLst/>
          </a:prstGeom>
          <a:noFill/>
        </p:spPr>
        <p:txBody>
          <a:bodyPr wrap="none" rtlCol="0">
            <a:spAutoFit/>
          </a:bodyPr>
          <a:lstStyle/>
          <a:p>
            <a:r>
              <a:rPr lang="en-GB" sz="4400" b="1" dirty="0">
                <a:solidFill>
                  <a:schemeClr val="bg1"/>
                </a:solidFill>
                <a:latin typeface="Arial" panose="020B0604020202020204" pitchFamily="34" charset="0"/>
                <a:ea typeface="Roboto" panose="02000000000000000000" pitchFamily="2" charset="0"/>
                <a:cs typeface="Arial" panose="020B0604020202020204" pitchFamily="34" charset="0"/>
              </a:rPr>
              <a:t>rippleeffect.org</a:t>
            </a:r>
            <a:endParaRPr lang="en-US" sz="4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10" name="Picture 2" descr="QR Creator - Free QR code generator">
            <a:extLst>
              <a:ext uri="{FF2B5EF4-FFF2-40B4-BE49-F238E27FC236}">
                <a16:creationId xmlns:a16="http://schemas.microsoft.com/office/drawing/2014/main" id="{C96148CB-BF90-860C-DD26-24BECA649DB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2649" y="401511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hite Arrows PNGs for Free Download">
            <a:extLst>
              <a:ext uri="{FF2B5EF4-FFF2-40B4-BE49-F238E27FC236}">
                <a16:creationId xmlns:a16="http://schemas.microsoft.com/office/drawing/2014/main" id="{E2EB2060-EF09-0523-CBFB-31E1AC88B2C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rot="6625798">
            <a:off x="1436451" y="3823852"/>
            <a:ext cx="699538" cy="6995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EDF234-25E4-012B-0812-8E559FF50CBF}"/>
              </a:ext>
            </a:extLst>
          </p:cNvPr>
          <p:cNvSpPr txBox="1">
            <a:spLocks noGrp="1" noRot="1" noMove="1" noResize="1" noEditPoints="1" noAdjustHandles="1" noChangeArrowheads="1" noChangeShapeType="1"/>
          </p:cNvSpPr>
          <p:nvPr userDrawn="1"/>
        </p:nvSpPr>
        <p:spPr>
          <a:xfrm>
            <a:off x="475016" y="6131850"/>
            <a:ext cx="5145961" cy="400110"/>
          </a:xfrm>
          <a:prstGeom prst="rect">
            <a:avLst/>
          </a:prstGeom>
          <a:noFill/>
        </p:spPr>
        <p:txBody>
          <a:bodyPr wrap="none" rtlCol="0">
            <a:spAutoFit/>
          </a:bodyPr>
          <a:lstStyle/>
          <a:p>
            <a:r>
              <a:rPr lang="en-GB" sz="2000" b="1" dirty="0">
                <a:solidFill>
                  <a:schemeClr val="bg1"/>
                </a:solidFill>
                <a:latin typeface="Arial" panose="020B0604020202020204" pitchFamily="34" charset="0"/>
                <a:ea typeface="Roboto" panose="02000000000000000000" pitchFamily="2" charset="0"/>
                <a:cs typeface="Arial" panose="020B0604020202020204" pitchFamily="34" charset="0"/>
              </a:rPr>
              <a:t>Follow us on socials: @RippleEffectNGO</a:t>
            </a:r>
            <a:endParaRPr lang="en-US"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13" name="Picture 12" descr="A close up of white text&#10;&#10;AI-generated content may be incorrect.">
            <a:extLst>
              <a:ext uri="{FF2B5EF4-FFF2-40B4-BE49-F238E27FC236}">
                <a16:creationId xmlns:a16="http://schemas.microsoft.com/office/drawing/2014/main" id="{57F22015-AD66-F436-2E44-B8CE20C597C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0091436" y="5497879"/>
            <a:ext cx="1958579" cy="646331"/>
          </a:xfrm>
          <a:prstGeom prst="rect">
            <a:avLst/>
          </a:prstGeom>
        </p:spPr>
      </p:pic>
      <p:sp>
        <p:nvSpPr>
          <p:cNvPr id="14" name="Rectangle 13">
            <a:extLst>
              <a:ext uri="{FF2B5EF4-FFF2-40B4-BE49-F238E27FC236}">
                <a16:creationId xmlns:a16="http://schemas.microsoft.com/office/drawing/2014/main" id="{49CE0438-65A8-B01D-D046-C940329DA2B9}"/>
              </a:ext>
            </a:extLst>
          </p:cNvPr>
          <p:cNvSpPr>
            <a:spLocks noGrp="1" noRot="1" noMove="1" noResize="1" noEditPoints="1" noAdjustHandles="1" noChangeArrowheads="1" noChangeShapeType="1"/>
          </p:cNvSpPr>
          <p:nvPr userDrawn="1"/>
        </p:nvSpPr>
        <p:spPr>
          <a:xfrm>
            <a:off x="6095993" y="6388100"/>
            <a:ext cx="6116180" cy="4699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0E2F1A-E0D0-4022-A24A-14861F63BA14}"/>
              </a:ext>
            </a:extLst>
          </p:cNvPr>
          <p:cNvSpPr txBox="1">
            <a:spLocks noGrp="1" noRot="1" noMove="1" noResize="1" noEditPoints="1" noAdjustHandles="1" noChangeArrowheads="1" noChangeShapeType="1"/>
          </p:cNvSpPr>
          <p:nvPr userDrawn="1"/>
        </p:nvSpPr>
        <p:spPr>
          <a:xfrm>
            <a:off x="6176034" y="6449131"/>
            <a:ext cx="578356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Adanech and her coffee crop – Ethiopia project participant</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575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custom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E43D3E-CB0B-A2F7-B83B-D9FC0C1E59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2A707F-4BC7-EBA6-2E26-B278BC29ED16}"/>
              </a:ext>
            </a:extLst>
          </p:cNvPr>
          <p:cNvSpPr txBox="1">
            <a:spLocks noGrp="1" noRot="1" noMove="1" noResize="1" noEditPoints="1" noAdjustHandles="1" noChangeArrowheads="1" noChangeShapeType="1"/>
          </p:cNvSpPr>
          <p:nvPr userDrawn="1"/>
        </p:nvSpPr>
        <p:spPr>
          <a:xfrm>
            <a:off x="555056" y="683719"/>
            <a:ext cx="4985887" cy="1323439"/>
          </a:xfrm>
          <a:prstGeom prst="rect">
            <a:avLst/>
          </a:prstGeom>
          <a:noFill/>
        </p:spPr>
        <p:txBody>
          <a:bodyPr wrap="square" rtlCol="0">
            <a:spAutoFit/>
          </a:bodyPr>
          <a:lstStyle/>
          <a:p>
            <a:pPr algn="ctr"/>
            <a:r>
              <a:rPr lang="en-GB" sz="8000" dirty="0">
                <a:solidFill>
                  <a:schemeClr val="bg1"/>
                </a:solidFill>
                <a:latin typeface="Impact" panose="020B0806030902050204" pitchFamily="34" charset="0"/>
                <a:cs typeface="Teko SemiBold" panose="02000000000000000000" pitchFamily="2" charset="0"/>
              </a:rPr>
              <a:t>THANK YOU</a:t>
            </a:r>
            <a:endParaRPr lang="en-US" sz="8000" dirty="0">
              <a:solidFill>
                <a:schemeClr val="bg1"/>
              </a:solidFill>
              <a:latin typeface="Impact" panose="020B0806030902050204" pitchFamily="34" charset="0"/>
              <a:cs typeface="Teko SemiBold" panose="02000000000000000000" pitchFamily="2" charset="0"/>
            </a:endParaRPr>
          </a:p>
        </p:txBody>
      </p:sp>
      <p:sp>
        <p:nvSpPr>
          <p:cNvPr id="7" name="TextBox 6">
            <a:extLst>
              <a:ext uri="{FF2B5EF4-FFF2-40B4-BE49-F238E27FC236}">
                <a16:creationId xmlns:a16="http://schemas.microsoft.com/office/drawing/2014/main" id="{B8478770-02E0-A472-B4D3-F0F2EE505823}"/>
              </a:ext>
            </a:extLst>
          </p:cNvPr>
          <p:cNvSpPr txBox="1">
            <a:spLocks noGrp="1" noRot="1" noMove="1" noResize="1" noEditPoints="1" noAdjustHandles="1" noChangeArrowheads="1" noChangeShapeType="1"/>
          </p:cNvSpPr>
          <p:nvPr userDrawn="1"/>
        </p:nvSpPr>
        <p:spPr>
          <a:xfrm>
            <a:off x="830789" y="2538331"/>
            <a:ext cx="4434419" cy="400110"/>
          </a:xfrm>
          <a:prstGeom prst="rect">
            <a:avLst/>
          </a:prstGeom>
          <a:noFill/>
        </p:spPr>
        <p:txBody>
          <a:bodyPr wrap="none" rtlCol="0">
            <a:spAutoFit/>
          </a:bodyPr>
          <a:lstStyle/>
          <a:p>
            <a:r>
              <a:rPr lang="en-GB" sz="2000" b="1" dirty="0">
                <a:solidFill>
                  <a:schemeClr val="bg1"/>
                </a:solidFill>
                <a:latin typeface="Arial" panose="020B0604020202020204" pitchFamily="34" charset="0"/>
                <a:ea typeface="Roboto" panose="02000000000000000000" pitchFamily="2" charset="0"/>
                <a:cs typeface="Arial" panose="020B0604020202020204" pitchFamily="34" charset="0"/>
              </a:rPr>
              <a:t>To learn more about our work, visit</a:t>
            </a:r>
            <a:endParaRPr lang="en-US"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D6BECA5C-CF31-0DD8-294E-2C2E99A56A76}"/>
              </a:ext>
            </a:extLst>
          </p:cNvPr>
          <p:cNvSpPr txBox="1">
            <a:spLocks noGrp="1" noRot="1" noMove="1" noResize="1" noEditPoints="1" noAdjustHandles="1" noChangeArrowheads="1" noChangeShapeType="1"/>
          </p:cNvSpPr>
          <p:nvPr userDrawn="1"/>
        </p:nvSpPr>
        <p:spPr>
          <a:xfrm>
            <a:off x="901416" y="2896122"/>
            <a:ext cx="4293163" cy="769441"/>
          </a:xfrm>
          <a:prstGeom prst="rect">
            <a:avLst/>
          </a:prstGeom>
          <a:noFill/>
        </p:spPr>
        <p:txBody>
          <a:bodyPr wrap="none" rtlCol="0">
            <a:spAutoFit/>
          </a:bodyPr>
          <a:lstStyle/>
          <a:p>
            <a:r>
              <a:rPr lang="en-GB" sz="4400" b="1" dirty="0">
                <a:solidFill>
                  <a:schemeClr val="bg1"/>
                </a:solidFill>
                <a:latin typeface="Arial" panose="020B0604020202020204" pitchFamily="34" charset="0"/>
                <a:ea typeface="Roboto" panose="02000000000000000000" pitchFamily="2" charset="0"/>
                <a:cs typeface="Arial" panose="020B0604020202020204" pitchFamily="34" charset="0"/>
              </a:rPr>
              <a:t>rippleeffect.org</a:t>
            </a:r>
            <a:endParaRPr lang="en-US" sz="4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10" name="Picture 2" descr="QR Creator - Free QR code generator">
            <a:extLst>
              <a:ext uri="{FF2B5EF4-FFF2-40B4-BE49-F238E27FC236}">
                <a16:creationId xmlns:a16="http://schemas.microsoft.com/office/drawing/2014/main" id="{C96148CB-BF90-860C-DD26-24BECA649D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2649" y="4015110"/>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hite Arrows PNGs for Free Download">
            <a:extLst>
              <a:ext uri="{FF2B5EF4-FFF2-40B4-BE49-F238E27FC236}">
                <a16:creationId xmlns:a16="http://schemas.microsoft.com/office/drawing/2014/main" id="{E2EB2060-EF09-0523-CBFB-31E1AC88B2CB}"/>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rot="6625798">
            <a:off x="1436451" y="3823852"/>
            <a:ext cx="699538" cy="6995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EDF234-25E4-012B-0812-8E559FF50CBF}"/>
              </a:ext>
            </a:extLst>
          </p:cNvPr>
          <p:cNvSpPr txBox="1">
            <a:spLocks noGrp="1" noRot="1" noMove="1" noResize="1" noEditPoints="1" noAdjustHandles="1" noChangeArrowheads="1" noChangeShapeType="1"/>
          </p:cNvSpPr>
          <p:nvPr userDrawn="1"/>
        </p:nvSpPr>
        <p:spPr>
          <a:xfrm>
            <a:off x="475016" y="6131850"/>
            <a:ext cx="5145961" cy="400110"/>
          </a:xfrm>
          <a:prstGeom prst="rect">
            <a:avLst/>
          </a:prstGeom>
          <a:noFill/>
        </p:spPr>
        <p:txBody>
          <a:bodyPr wrap="none" rtlCol="0">
            <a:spAutoFit/>
          </a:bodyPr>
          <a:lstStyle/>
          <a:p>
            <a:r>
              <a:rPr lang="en-GB" sz="2000" b="1" dirty="0">
                <a:solidFill>
                  <a:schemeClr val="bg1"/>
                </a:solidFill>
                <a:latin typeface="Arial" panose="020B0604020202020204" pitchFamily="34" charset="0"/>
                <a:ea typeface="Roboto" panose="02000000000000000000" pitchFamily="2" charset="0"/>
                <a:cs typeface="Arial" panose="020B0604020202020204" pitchFamily="34" charset="0"/>
              </a:rPr>
              <a:t>Follow us on socials: @RippleEffectNGO</a:t>
            </a:r>
            <a:endParaRPr lang="en-US"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5AB86134-6301-7501-424F-92EC934DC8D5}"/>
              </a:ext>
            </a:extLst>
          </p:cNvPr>
          <p:cNvSpPr>
            <a:spLocks/>
          </p:cNvSpPr>
          <p:nvPr userDrawn="1"/>
        </p:nvSpPr>
        <p:spPr>
          <a:xfrm>
            <a:off x="6109392" y="5875002"/>
            <a:ext cx="6082608" cy="98299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 up of white text&#10;&#10;AI-generated content may be incorrect.">
            <a:extLst>
              <a:ext uri="{FF2B5EF4-FFF2-40B4-BE49-F238E27FC236}">
                <a16:creationId xmlns:a16="http://schemas.microsoft.com/office/drawing/2014/main" id="{78A9DE4D-C986-3118-6513-DD72E15CFE8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5" name="Text Placeholder 6">
            <a:extLst>
              <a:ext uri="{FF2B5EF4-FFF2-40B4-BE49-F238E27FC236}">
                <a16:creationId xmlns:a16="http://schemas.microsoft.com/office/drawing/2014/main" id="{B0E5EA73-5A8E-A4BC-C045-1EA9EF3F75A0}"/>
              </a:ext>
            </a:extLst>
          </p:cNvPr>
          <p:cNvSpPr>
            <a:spLocks noGrp="1"/>
          </p:cNvSpPr>
          <p:nvPr>
            <p:ph type="body" sz="quarter" idx="15" hasCustomPrompt="1"/>
          </p:nvPr>
        </p:nvSpPr>
        <p:spPr>
          <a:xfrm>
            <a:off x="6260739" y="6039265"/>
            <a:ext cx="3879142" cy="687459"/>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GB" dirty="0"/>
              <a:t>Insert photo caption here</a:t>
            </a:r>
            <a:endParaRPr lang="en-US" dirty="0"/>
          </a:p>
        </p:txBody>
      </p:sp>
      <p:sp>
        <p:nvSpPr>
          <p:cNvPr id="17" name="Picture Placeholder 16">
            <a:extLst>
              <a:ext uri="{FF2B5EF4-FFF2-40B4-BE49-F238E27FC236}">
                <a16:creationId xmlns:a16="http://schemas.microsoft.com/office/drawing/2014/main" id="{B3CA1335-AB53-B5C8-DD3B-37BDC0AEC326}"/>
              </a:ext>
            </a:extLst>
          </p:cNvPr>
          <p:cNvSpPr>
            <a:spLocks noGrp="1"/>
          </p:cNvSpPr>
          <p:nvPr>
            <p:ph type="pic" sz="quarter" idx="16"/>
          </p:nvPr>
        </p:nvSpPr>
        <p:spPr>
          <a:xfrm>
            <a:off x="6108700" y="0"/>
            <a:ext cx="6083300" cy="5872163"/>
          </a:xfrm>
          <a:prstGeom prst="rect">
            <a:avLst/>
          </a:prstGeom>
        </p:spPr>
        <p:txBody>
          <a:bodyPr/>
          <a:lstStyle/>
          <a:p>
            <a:endParaRPr lang="en-US"/>
          </a:p>
        </p:txBody>
      </p:sp>
    </p:spTree>
    <p:extLst>
      <p:ext uri="{BB962C8B-B14F-4D97-AF65-F5344CB8AC3E}">
        <p14:creationId xmlns:p14="http://schemas.microsoft.com/office/powerpoint/2010/main" val="1021423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618935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18/06/2026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01357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C4DE6-CF3A-B0DC-190C-E11A147E3934}"/>
              </a:ext>
            </a:extLst>
          </p:cNvPr>
          <p:cNvSpPr/>
          <p:nvPr userDrawn="1"/>
        </p:nvSpPr>
        <p:spPr>
          <a:xfrm>
            <a:off x="0" y="0"/>
            <a:ext cx="12192000" cy="68580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circle with a black center&#10;&#10;AI-generated content may be incorrect.">
            <a:extLst>
              <a:ext uri="{FF2B5EF4-FFF2-40B4-BE49-F238E27FC236}">
                <a16:creationId xmlns:a16="http://schemas.microsoft.com/office/drawing/2014/main" id="{1FC96383-5643-73F1-E454-6436F90AE8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b="50000"/>
          <a:stretch>
            <a:fillRect/>
          </a:stretch>
        </p:blipFill>
        <p:spPr>
          <a:xfrm>
            <a:off x="0" y="2120141"/>
            <a:ext cx="4753069" cy="4737860"/>
          </a:xfrm>
          <a:prstGeom prst="rect">
            <a:avLst/>
          </a:prstGeom>
        </p:spPr>
      </p:pic>
      <p:pic>
        <p:nvPicPr>
          <p:cNvPr id="7" name="Picture 6" descr="A close up of white text&#10;&#10;AI-generated content may be incorrect.">
            <a:extLst>
              <a:ext uri="{FF2B5EF4-FFF2-40B4-BE49-F238E27FC236}">
                <a16:creationId xmlns:a16="http://schemas.microsoft.com/office/drawing/2014/main" id="{AB536DF8-B627-E1CC-E00E-FA6CD3F81AC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4" name="Text Placeholder 9">
            <a:extLst>
              <a:ext uri="{FF2B5EF4-FFF2-40B4-BE49-F238E27FC236}">
                <a16:creationId xmlns:a16="http://schemas.microsoft.com/office/drawing/2014/main" id="{D20B01F0-DF14-0946-9E7F-51C4A925CAE5}"/>
              </a:ext>
            </a:extLst>
          </p:cNvPr>
          <p:cNvSpPr>
            <a:spLocks noGrp="1" noRot="1" noMove="1" noResize="1" noEditPoints="1" noAdjustHandles="1" noChangeArrowheads="1" noChangeShapeType="1"/>
          </p:cNvSpPr>
          <p:nvPr>
            <p:ph type="body" sz="quarter" idx="10" hasCustomPrompt="1"/>
          </p:nvPr>
        </p:nvSpPr>
        <p:spPr>
          <a:xfrm>
            <a:off x="4578698" y="1931193"/>
            <a:ext cx="6826250" cy="2995613"/>
          </a:xfrm>
          <a:prstGeom prst="rect">
            <a:avLst/>
          </a:prstGeom>
        </p:spPr>
        <p:txBody>
          <a:bodyPr/>
          <a:lstStyle>
            <a:lvl1pPr marL="0" indent="0">
              <a:buNone/>
              <a:defRPr sz="4800" b="0">
                <a:solidFill>
                  <a:schemeClr val="bg1"/>
                </a:solidFill>
                <a:latin typeface="Impact" panose="020B0806030902050204" pitchFamily="34" charset="0"/>
                <a:cs typeface="Arial" panose="020B0604020202020204" pitchFamily="34" charset="0"/>
              </a:defRPr>
            </a:lvl1pPr>
          </a:lstStyle>
          <a:p>
            <a:pPr lvl="0"/>
            <a:r>
              <a:rPr lang="en-GB" dirty="0"/>
              <a:t>SECTION TITLE HERE</a:t>
            </a:r>
            <a:endParaRPr lang="en-US" dirty="0"/>
          </a:p>
        </p:txBody>
      </p:sp>
    </p:spTree>
    <p:extLst>
      <p:ext uri="{BB962C8B-B14F-4D97-AF65-F5344CB8AC3E}">
        <p14:creationId xmlns:p14="http://schemas.microsoft.com/office/powerpoint/2010/main" val="34766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divider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C4DE6-CF3A-B0DC-190C-E11A147E3934}"/>
              </a:ext>
            </a:extLst>
          </p:cNvPr>
          <p:cNvSpPr/>
          <p:nvPr userDrawn="1"/>
        </p:nvSpPr>
        <p:spPr>
          <a:xfrm>
            <a:off x="0" y="0"/>
            <a:ext cx="12192000" cy="685800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circle with a black center&#10;&#10;AI-generated content may be incorrect.">
            <a:extLst>
              <a:ext uri="{FF2B5EF4-FFF2-40B4-BE49-F238E27FC236}">
                <a16:creationId xmlns:a16="http://schemas.microsoft.com/office/drawing/2014/main" id="{1FC96383-5643-73F1-E454-6436F90AE8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b="50000"/>
          <a:stretch>
            <a:fillRect/>
          </a:stretch>
        </p:blipFill>
        <p:spPr>
          <a:xfrm>
            <a:off x="0" y="2120141"/>
            <a:ext cx="4753069" cy="4737860"/>
          </a:xfrm>
          <a:prstGeom prst="rect">
            <a:avLst/>
          </a:prstGeom>
        </p:spPr>
      </p:pic>
      <p:pic>
        <p:nvPicPr>
          <p:cNvPr id="7" name="Picture 6" descr="A close up of white text&#10;&#10;AI-generated content may be incorrect.">
            <a:extLst>
              <a:ext uri="{FF2B5EF4-FFF2-40B4-BE49-F238E27FC236}">
                <a16:creationId xmlns:a16="http://schemas.microsoft.com/office/drawing/2014/main" id="{AB536DF8-B627-E1CC-E00E-FA6CD3F81AC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2" name="Text Placeholder 9">
            <a:extLst>
              <a:ext uri="{FF2B5EF4-FFF2-40B4-BE49-F238E27FC236}">
                <a16:creationId xmlns:a16="http://schemas.microsoft.com/office/drawing/2014/main" id="{4B78DFCF-7C69-D31E-EB4A-6E87F12D5D3D}"/>
              </a:ext>
            </a:extLst>
          </p:cNvPr>
          <p:cNvSpPr>
            <a:spLocks noGrp="1" noRot="1" noMove="1" noResize="1" noEditPoints="1" noAdjustHandles="1" noChangeArrowheads="1" noChangeShapeType="1"/>
          </p:cNvSpPr>
          <p:nvPr>
            <p:ph type="body" sz="quarter" idx="10" hasCustomPrompt="1"/>
          </p:nvPr>
        </p:nvSpPr>
        <p:spPr>
          <a:xfrm>
            <a:off x="4578698" y="1931193"/>
            <a:ext cx="6826250" cy="2995613"/>
          </a:xfrm>
          <a:prstGeom prst="rect">
            <a:avLst/>
          </a:prstGeom>
        </p:spPr>
        <p:txBody>
          <a:bodyPr/>
          <a:lstStyle>
            <a:lvl1pPr marL="0" indent="0">
              <a:buNone/>
              <a:defRPr sz="4800" b="0">
                <a:solidFill>
                  <a:schemeClr val="bg1"/>
                </a:solidFill>
                <a:latin typeface="Impact" panose="020B0806030902050204" pitchFamily="34" charset="0"/>
                <a:cs typeface="Arial" panose="020B0604020202020204" pitchFamily="34" charset="0"/>
              </a:defRPr>
            </a:lvl1pPr>
          </a:lstStyle>
          <a:p>
            <a:pPr lvl="0"/>
            <a:r>
              <a:rPr lang="en-GB" dirty="0"/>
              <a:t>SECTION TITLE HERE</a:t>
            </a:r>
            <a:endParaRPr lang="en-US" dirty="0"/>
          </a:p>
        </p:txBody>
      </p:sp>
    </p:spTree>
    <p:extLst>
      <p:ext uri="{BB962C8B-B14F-4D97-AF65-F5344CB8AC3E}">
        <p14:creationId xmlns:p14="http://schemas.microsoft.com/office/powerpoint/2010/main" val="207247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C4DE6-CF3A-B0DC-190C-E11A147E3934}"/>
              </a:ext>
            </a:extLst>
          </p:cNvPr>
          <p:cNvSpPr/>
          <p:nvPr userDrawn="1"/>
        </p:nvSpPr>
        <p:spPr>
          <a:xfrm>
            <a:off x="0" y="0"/>
            <a:ext cx="12192000" cy="68580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circle with a black center&#10;&#10;AI-generated content may be incorrect.">
            <a:extLst>
              <a:ext uri="{FF2B5EF4-FFF2-40B4-BE49-F238E27FC236}">
                <a16:creationId xmlns:a16="http://schemas.microsoft.com/office/drawing/2014/main" id="{1FC96383-5643-73F1-E454-6436F90AE8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b="50000"/>
          <a:stretch>
            <a:fillRect/>
          </a:stretch>
        </p:blipFill>
        <p:spPr>
          <a:xfrm>
            <a:off x="0" y="2120141"/>
            <a:ext cx="4753069" cy="4737860"/>
          </a:xfrm>
          <a:prstGeom prst="rect">
            <a:avLst/>
          </a:prstGeom>
        </p:spPr>
      </p:pic>
      <p:pic>
        <p:nvPicPr>
          <p:cNvPr id="7" name="Picture 6" descr="A close up of white text&#10;&#10;AI-generated content may be incorrect.">
            <a:extLst>
              <a:ext uri="{FF2B5EF4-FFF2-40B4-BE49-F238E27FC236}">
                <a16:creationId xmlns:a16="http://schemas.microsoft.com/office/drawing/2014/main" id="{AB536DF8-B627-E1CC-E00E-FA6CD3F81AC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2" name="Text Placeholder 9">
            <a:extLst>
              <a:ext uri="{FF2B5EF4-FFF2-40B4-BE49-F238E27FC236}">
                <a16:creationId xmlns:a16="http://schemas.microsoft.com/office/drawing/2014/main" id="{865CDDEE-1B6A-4321-C37C-CFFE65B738BE}"/>
              </a:ext>
            </a:extLst>
          </p:cNvPr>
          <p:cNvSpPr>
            <a:spLocks noGrp="1" noRot="1" noMove="1" noResize="1" noEditPoints="1" noAdjustHandles="1" noChangeArrowheads="1" noChangeShapeType="1"/>
          </p:cNvSpPr>
          <p:nvPr>
            <p:ph type="body" sz="quarter" idx="10" hasCustomPrompt="1"/>
          </p:nvPr>
        </p:nvSpPr>
        <p:spPr>
          <a:xfrm>
            <a:off x="4578698" y="1931193"/>
            <a:ext cx="6826250" cy="2995613"/>
          </a:xfrm>
          <a:prstGeom prst="rect">
            <a:avLst/>
          </a:prstGeom>
        </p:spPr>
        <p:txBody>
          <a:bodyPr/>
          <a:lstStyle>
            <a:lvl1pPr marL="0" indent="0">
              <a:buNone/>
              <a:defRPr sz="4800" b="0">
                <a:solidFill>
                  <a:schemeClr val="bg1"/>
                </a:solidFill>
                <a:latin typeface="Impact" panose="020B0806030902050204" pitchFamily="34" charset="0"/>
                <a:cs typeface="Arial" panose="020B0604020202020204" pitchFamily="34" charset="0"/>
              </a:defRPr>
            </a:lvl1pPr>
          </a:lstStyle>
          <a:p>
            <a:pPr lvl="0"/>
            <a:r>
              <a:rPr lang="en-GB" dirty="0"/>
              <a:t>SECTION TITLE HERE</a:t>
            </a:r>
            <a:endParaRPr lang="en-US" dirty="0"/>
          </a:p>
        </p:txBody>
      </p:sp>
    </p:spTree>
    <p:extLst>
      <p:ext uri="{BB962C8B-B14F-4D97-AF65-F5344CB8AC3E}">
        <p14:creationId xmlns:p14="http://schemas.microsoft.com/office/powerpoint/2010/main" val="26843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1A7F66F1-05CE-9A1D-CEA2-3901D55A506F}"/>
              </a:ext>
            </a:extLst>
          </p:cNvPr>
          <p:cNvSpPr>
            <a:spLocks noGrp="1" noRot="1" noMove="1" noResize="1" noEditPoints="1" noAdjustHandles="1" noChangeArrowheads="1" noChangeShapeType="1"/>
          </p:cNvSpPr>
          <p:nvPr>
            <p:ph type="body" sz="quarter" idx="11" hasCustomPrompt="1"/>
          </p:nvPr>
        </p:nvSpPr>
        <p:spPr>
          <a:xfrm>
            <a:off x="425450" y="1900504"/>
            <a:ext cx="11289733" cy="3902075"/>
          </a:xfrm>
          <a:prstGeom prst="rect">
            <a:avLst/>
          </a:prstGeom>
        </p:spPr>
        <p:txBody>
          <a:bodyPr/>
          <a:lstStyle>
            <a:lvl1pPr marL="514350" indent="-514350">
              <a:lnSpc>
                <a:spcPct val="150000"/>
              </a:lnSpc>
              <a:buAutoNum type="arabicPeriod"/>
              <a:defRPr sz="2000" b="0">
                <a:latin typeface="Arial" panose="020B0604020202020204" pitchFamily="34" charset="0"/>
                <a:cs typeface="Arial" panose="020B0604020202020204" pitchFamily="34" charset="0"/>
              </a:defRPr>
            </a:lvl1pPr>
          </a:lstStyle>
          <a:p>
            <a:pPr lvl="0"/>
            <a:r>
              <a:rPr lang="en-GB" dirty="0"/>
              <a:t>Insert agenda items</a:t>
            </a:r>
          </a:p>
          <a:p>
            <a:pPr lvl="0"/>
            <a:r>
              <a:rPr lang="en-GB" dirty="0"/>
              <a:t>…</a:t>
            </a:r>
          </a:p>
          <a:p>
            <a:pPr lvl="0"/>
            <a:r>
              <a:rPr lang="en-GB" dirty="0"/>
              <a:t>…</a:t>
            </a:r>
          </a:p>
          <a:p>
            <a:pPr lvl="0"/>
            <a:r>
              <a:rPr lang="en-GB" dirty="0"/>
              <a:t>…</a:t>
            </a:r>
          </a:p>
          <a:p>
            <a:pPr lvl="0"/>
            <a:r>
              <a:rPr lang="en-GB" dirty="0"/>
              <a:t>…</a:t>
            </a:r>
            <a:endParaRPr lang="en-US" dirty="0"/>
          </a:p>
        </p:txBody>
      </p:sp>
      <p:sp>
        <p:nvSpPr>
          <p:cNvPr id="3" name="TextBox 2">
            <a:extLst>
              <a:ext uri="{FF2B5EF4-FFF2-40B4-BE49-F238E27FC236}">
                <a16:creationId xmlns:a16="http://schemas.microsoft.com/office/drawing/2014/main" id="{EC2548D8-BA6B-A1A3-B8FC-A5B36C4D470D}"/>
              </a:ext>
            </a:extLst>
          </p:cNvPr>
          <p:cNvSpPr txBox="1"/>
          <p:nvPr userDrawn="1"/>
        </p:nvSpPr>
        <p:spPr>
          <a:xfrm>
            <a:off x="425450" y="144855"/>
            <a:ext cx="8799969" cy="830997"/>
          </a:xfrm>
          <a:prstGeom prst="rect">
            <a:avLst/>
          </a:prstGeom>
          <a:noFill/>
        </p:spPr>
        <p:txBody>
          <a:bodyPr wrap="square" rtlCol="0">
            <a:spAutoFit/>
          </a:bodyPr>
          <a:lstStyle/>
          <a:p>
            <a:r>
              <a:rPr lang="en-GB" sz="4800" dirty="0">
                <a:solidFill>
                  <a:schemeClr val="bg1"/>
                </a:solidFill>
                <a:latin typeface="Impact" panose="020B0806030902050204" pitchFamily="34" charset="0"/>
              </a:rPr>
              <a:t>AGENDA</a:t>
            </a:r>
            <a:endParaRPr lang="en-US" sz="4800" dirty="0">
              <a:solidFill>
                <a:schemeClr val="bg1"/>
              </a:solidFill>
              <a:latin typeface="Impact" panose="020B0806030902050204" pitchFamily="34" charset="0"/>
            </a:endParaRPr>
          </a:p>
        </p:txBody>
      </p:sp>
    </p:spTree>
    <p:extLst>
      <p:ext uri="{BB962C8B-B14F-4D97-AF65-F5344CB8AC3E}">
        <p14:creationId xmlns:p14="http://schemas.microsoft.com/office/powerpoint/2010/main" val="169444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47DB89F0-A948-08F0-59E6-0726D5C00E53}"/>
              </a:ext>
            </a:extLst>
          </p:cNvPr>
          <p:cNvSpPr>
            <a:spLocks noGrp="1" noRot="1" noMove="1" noResize="1" noEditPoints="1" noAdjustHandles="1" noChangeArrowheads="1" noChangeShapeType="1"/>
          </p:cNvSpPr>
          <p:nvPr>
            <p:ph type="pic" sz="quarter" idx="10"/>
          </p:nvPr>
        </p:nvSpPr>
        <p:spPr>
          <a:xfrm>
            <a:off x="425450" y="1985818"/>
            <a:ext cx="3795712" cy="3611563"/>
          </a:xfrm>
          <a:prstGeom prst="rect">
            <a:avLst/>
          </a:prstGeom>
        </p:spPr>
        <p:txBody>
          <a:bodyPr/>
          <a:lstStyle/>
          <a:p>
            <a:endParaRPr lang="en-US"/>
          </a:p>
        </p:txBody>
      </p:sp>
      <p:sp>
        <p:nvSpPr>
          <p:cNvPr id="10" name="Rectangle 9">
            <a:extLst>
              <a:ext uri="{FF2B5EF4-FFF2-40B4-BE49-F238E27FC236}">
                <a16:creationId xmlns:a16="http://schemas.microsoft.com/office/drawing/2014/main" id="{DB607BD3-F9CF-7155-6F75-5BBA36D0188C}"/>
              </a:ext>
            </a:extLst>
          </p:cNvPr>
          <p:cNvSpPr>
            <a:spLocks noGrp="1" noRot="1" noMove="1" noResize="1" noEditPoints="1" noAdjustHandles="1" noChangeArrowheads="1" noChangeShapeType="1"/>
          </p:cNvSpPr>
          <p:nvPr userDrawn="1"/>
        </p:nvSpPr>
        <p:spPr>
          <a:xfrm>
            <a:off x="11027121" y="-1"/>
            <a:ext cx="1164879" cy="117157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pattern&#10;&#10;AI-generated content may be incorrect.">
            <a:extLst>
              <a:ext uri="{FF2B5EF4-FFF2-40B4-BE49-F238E27FC236}">
                <a16:creationId xmlns:a16="http://schemas.microsoft.com/office/drawing/2014/main" id="{17058ECA-3FE7-843C-4A3F-5F4FE449598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789029" y="-1"/>
            <a:ext cx="1250792" cy="1171575"/>
          </a:xfrm>
          <a:prstGeom prst="rect">
            <a:avLst/>
          </a:prstGeom>
        </p:spPr>
      </p:pic>
      <p:sp>
        <p:nvSpPr>
          <p:cNvPr id="15" name="Text Placeholder 13">
            <a:extLst>
              <a:ext uri="{FF2B5EF4-FFF2-40B4-BE49-F238E27FC236}">
                <a16:creationId xmlns:a16="http://schemas.microsoft.com/office/drawing/2014/main" id="{D9770F6B-DEF9-09D3-A920-F6B18F7ED8BA}"/>
              </a:ext>
            </a:extLst>
          </p:cNvPr>
          <p:cNvSpPr>
            <a:spLocks noGrp="1" noRot="1" noMove="1" noResize="1" noEditPoints="1" noAdjustHandles="1" noChangeArrowheads="1" noChangeShapeType="1"/>
          </p:cNvSpPr>
          <p:nvPr>
            <p:ph type="body" sz="quarter" idx="11" hasCustomPrompt="1"/>
          </p:nvPr>
        </p:nvSpPr>
        <p:spPr>
          <a:xfrm>
            <a:off x="4463358" y="1985818"/>
            <a:ext cx="7333355" cy="584200"/>
          </a:xfrm>
          <a:prstGeom prst="rect">
            <a:avLst/>
          </a:prstGeom>
        </p:spPr>
        <p:txBody>
          <a:bodyPr/>
          <a:lstStyle>
            <a:lvl1pPr marL="0" indent="0">
              <a:buNone/>
              <a:defRPr sz="3200">
                <a:latin typeface="Impact" panose="020B0806030902050204" pitchFamily="34" charset="0"/>
              </a:defRPr>
            </a:lvl1pPr>
          </a:lstStyle>
          <a:p>
            <a:pPr lvl="0"/>
            <a:r>
              <a:rPr lang="en-GB" dirty="0"/>
              <a:t>NAME SURNAME</a:t>
            </a:r>
            <a:endParaRPr lang="en-US" dirty="0"/>
          </a:p>
        </p:txBody>
      </p:sp>
      <p:sp>
        <p:nvSpPr>
          <p:cNvPr id="16" name="Text Placeholder 10">
            <a:extLst>
              <a:ext uri="{FF2B5EF4-FFF2-40B4-BE49-F238E27FC236}">
                <a16:creationId xmlns:a16="http://schemas.microsoft.com/office/drawing/2014/main" id="{FB839309-C1A7-631A-B09E-CFA605A3A24B}"/>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SPEAKER</a:t>
            </a:r>
            <a:endParaRPr lang="en-US" dirty="0"/>
          </a:p>
        </p:txBody>
      </p:sp>
      <p:sp>
        <p:nvSpPr>
          <p:cNvPr id="19" name="Text Placeholder 17">
            <a:extLst>
              <a:ext uri="{FF2B5EF4-FFF2-40B4-BE49-F238E27FC236}">
                <a16:creationId xmlns:a16="http://schemas.microsoft.com/office/drawing/2014/main" id="{B6869EC1-DF3F-B475-0CDE-B104A53DA2D4}"/>
              </a:ext>
            </a:extLst>
          </p:cNvPr>
          <p:cNvSpPr>
            <a:spLocks noGrp="1" noRot="1" noMove="1" noResize="1" noEditPoints="1" noAdjustHandles="1" noChangeArrowheads="1" noChangeShapeType="1"/>
          </p:cNvSpPr>
          <p:nvPr>
            <p:ph type="body" sz="quarter" idx="13" hasCustomPrompt="1"/>
          </p:nvPr>
        </p:nvSpPr>
        <p:spPr>
          <a:xfrm>
            <a:off x="4463358" y="2810572"/>
            <a:ext cx="7333355" cy="72933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US" dirty="0"/>
              <a:t>&lt;Role&gt; at Ripple Effect</a:t>
            </a:r>
          </a:p>
        </p:txBody>
      </p:sp>
      <p:sp>
        <p:nvSpPr>
          <p:cNvPr id="20" name="Text Placeholder 17">
            <a:extLst>
              <a:ext uri="{FF2B5EF4-FFF2-40B4-BE49-F238E27FC236}">
                <a16:creationId xmlns:a16="http://schemas.microsoft.com/office/drawing/2014/main" id="{FE5D7F96-2167-AA04-CBD5-9B67368269E2}"/>
              </a:ext>
            </a:extLst>
          </p:cNvPr>
          <p:cNvSpPr>
            <a:spLocks noGrp="1" noRot="1" noMove="1" noResize="1" noEditPoints="1" noAdjustHandles="1" noChangeArrowheads="1" noChangeShapeType="1"/>
          </p:cNvSpPr>
          <p:nvPr>
            <p:ph type="body" sz="quarter" idx="14" hasCustomPrompt="1"/>
          </p:nvPr>
        </p:nvSpPr>
        <p:spPr>
          <a:xfrm>
            <a:off x="4463358" y="3780459"/>
            <a:ext cx="7333355" cy="1816922"/>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dirty="0"/>
              <a:t>&lt;Short description&gt;</a:t>
            </a:r>
          </a:p>
        </p:txBody>
      </p:sp>
    </p:spTree>
    <p:extLst>
      <p:ext uri="{BB962C8B-B14F-4D97-AF65-F5344CB8AC3E}">
        <p14:creationId xmlns:p14="http://schemas.microsoft.com/office/powerpoint/2010/main" val="318708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o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8B11DC-29FD-1FC7-345F-4C92FE02E1F0}"/>
              </a:ext>
            </a:extLst>
          </p:cNvPr>
          <p:cNvSpPr>
            <a:spLocks noGrp="1" noRot="1" noMove="1" noResize="1" noEditPoints="1" noAdjustHandles="1" noChangeArrowheads="1" noChangeShapeType="1"/>
          </p:cNvSpPr>
          <p:nvPr userDrawn="1"/>
        </p:nvSpPr>
        <p:spPr>
          <a:xfrm>
            <a:off x="11006689" y="-1"/>
            <a:ext cx="1185312" cy="117157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pattern&#10;&#10;AI-generated content may be incorrect.">
            <a:extLst>
              <a:ext uri="{FF2B5EF4-FFF2-40B4-BE49-F238E27FC236}">
                <a16:creationId xmlns:a16="http://schemas.microsoft.com/office/drawing/2014/main" id="{C2C123EB-15C1-B69D-074D-D9074628005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821377" y="-7387"/>
            <a:ext cx="1185312" cy="1185312"/>
          </a:xfrm>
          <a:prstGeom prst="rect">
            <a:avLst/>
          </a:prstGeom>
        </p:spPr>
      </p:pic>
      <p:sp>
        <p:nvSpPr>
          <p:cNvPr id="9" name="Text Placeholder 10">
            <a:extLst>
              <a:ext uri="{FF2B5EF4-FFF2-40B4-BE49-F238E27FC236}">
                <a16:creationId xmlns:a16="http://schemas.microsoft.com/office/drawing/2014/main" id="{992F65EA-36FF-D7E9-488B-275466FB51A4}"/>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SLIDE TITLE</a:t>
            </a:r>
            <a:endParaRPr lang="en-US" dirty="0"/>
          </a:p>
        </p:txBody>
      </p:sp>
      <p:sp>
        <p:nvSpPr>
          <p:cNvPr id="12" name="Text Placeholder 10">
            <a:extLst>
              <a:ext uri="{FF2B5EF4-FFF2-40B4-BE49-F238E27FC236}">
                <a16:creationId xmlns:a16="http://schemas.microsoft.com/office/drawing/2014/main" id="{16A6186A-2501-8821-9F49-3780C654540A}"/>
              </a:ext>
            </a:extLst>
          </p:cNvPr>
          <p:cNvSpPr>
            <a:spLocks noGrp="1" noRot="1" noMove="1" noResize="1" noEditPoints="1" noAdjustHandles="1" noChangeArrowheads="1" noChangeShapeType="1"/>
          </p:cNvSpPr>
          <p:nvPr>
            <p:ph type="body" sz="quarter" idx="13" hasCustomPrompt="1"/>
          </p:nvPr>
        </p:nvSpPr>
        <p:spPr>
          <a:xfrm>
            <a:off x="425450" y="1548143"/>
            <a:ext cx="11353108" cy="152733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paragraph here)</a:t>
            </a:r>
            <a:endParaRPr lang="en-US" dirty="0"/>
          </a:p>
        </p:txBody>
      </p:sp>
      <p:sp>
        <p:nvSpPr>
          <p:cNvPr id="15" name="Text Placeholder 13">
            <a:extLst>
              <a:ext uri="{FF2B5EF4-FFF2-40B4-BE49-F238E27FC236}">
                <a16:creationId xmlns:a16="http://schemas.microsoft.com/office/drawing/2014/main" id="{D1EAE053-E364-5A6C-30F5-4C500C2D99FD}"/>
              </a:ext>
            </a:extLst>
          </p:cNvPr>
          <p:cNvSpPr>
            <a:spLocks noGrp="1" noRot="1" noMove="1" noResize="1" noEditPoints="1" noAdjustHandles="1" noChangeArrowheads="1" noChangeShapeType="1"/>
          </p:cNvSpPr>
          <p:nvPr>
            <p:ph type="body" sz="quarter" idx="14" hasCustomPrompt="1"/>
          </p:nvPr>
        </p:nvSpPr>
        <p:spPr>
          <a:xfrm>
            <a:off x="425450" y="3315801"/>
            <a:ext cx="11353108" cy="2533650"/>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US" dirty="0"/>
              <a:t>(Concise bullet points here)</a:t>
            </a:r>
          </a:p>
        </p:txBody>
      </p:sp>
    </p:spTree>
    <p:extLst>
      <p:ext uri="{BB962C8B-B14F-4D97-AF65-F5344CB8AC3E}">
        <p14:creationId xmlns:p14="http://schemas.microsoft.com/office/powerpoint/2010/main" val="406797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2CC4C9B-EBAB-6499-3B4D-37598E02538A}"/>
              </a:ext>
            </a:extLst>
          </p:cNvPr>
          <p:cNvSpPr>
            <a:spLocks noGrp="1" noRot="1" noMove="1" noResize="1" noEditPoints="1" noAdjustHandles="1" noChangeArrowheads="1" noChangeShapeType="1"/>
          </p:cNvSpPr>
          <p:nvPr>
            <p:ph type="pic" sz="quarter" idx="10"/>
          </p:nvPr>
        </p:nvSpPr>
        <p:spPr>
          <a:xfrm>
            <a:off x="6096000" y="1167898"/>
            <a:ext cx="6096000" cy="4704488"/>
          </a:xfrm>
          <a:prstGeom prst="rect">
            <a:avLst/>
          </a:prstGeom>
        </p:spPr>
        <p:txBody>
          <a:bodyPr/>
          <a:lstStyle/>
          <a:p>
            <a:endParaRPr lang="en-US" dirty="0"/>
          </a:p>
        </p:txBody>
      </p:sp>
      <p:sp>
        <p:nvSpPr>
          <p:cNvPr id="8" name="Rectangle 7">
            <a:extLst>
              <a:ext uri="{FF2B5EF4-FFF2-40B4-BE49-F238E27FC236}">
                <a16:creationId xmlns:a16="http://schemas.microsoft.com/office/drawing/2014/main" id="{82EF5DEE-54E8-792E-9990-D06825697E4E}"/>
              </a:ext>
            </a:extLst>
          </p:cNvPr>
          <p:cNvSpPr>
            <a:spLocks/>
          </p:cNvSpPr>
          <p:nvPr userDrawn="1"/>
        </p:nvSpPr>
        <p:spPr>
          <a:xfrm>
            <a:off x="6109392" y="5875002"/>
            <a:ext cx="6082608" cy="98299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white text&#10;&#10;AI-generated content may be incorrect.">
            <a:extLst>
              <a:ext uri="{FF2B5EF4-FFF2-40B4-BE49-F238E27FC236}">
                <a16:creationId xmlns:a16="http://schemas.microsoft.com/office/drawing/2014/main" id="{1BF781A8-0277-B26E-883F-CE99678F5AC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0269689" y="6106116"/>
            <a:ext cx="1570161" cy="518153"/>
          </a:xfrm>
          <a:prstGeom prst="rect">
            <a:avLst/>
          </a:prstGeom>
        </p:spPr>
      </p:pic>
      <p:sp>
        <p:nvSpPr>
          <p:cNvPr id="11" name="Rectangle 10">
            <a:extLst>
              <a:ext uri="{FF2B5EF4-FFF2-40B4-BE49-F238E27FC236}">
                <a16:creationId xmlns:a16="http://schemas.microsoft.com/office/drawing/2014/main" id="{BD9DADB4-3842-5576-5C52-052B98C764A7}"/>
              </a:ext>
            </a:extLst>
          </p:cNvPr>
          <p:cNvSpPr>
            <a:spLocks noGrp="1" noRot="1" noMove="1" noResize="1" noEditPoints="1" noAdjustHandles="1" noChangeArrowheads="1" noChangeShapeType="1"/>
          </p:cNvSpPr>
          <p:nvPr userDrawn="1"/>
        </p:nvSpPr>
        <p:spPr>
          <a:xfrm>
            <a:off x="11008071" y="-1"/>
            <a:ext cx="1183929" cy="1167897"/>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pattern&#10;&#10;AI-generated content may be incorrect.">
            <a:extLst>
              <a:ext uri="{FF2B5EF4-FFF2-40B4-BE49-F238E27FC236}">
                <a16:creationId xmlns:a16="http://schemas.microsoft.com/office/drawing/2014/main" id="{AB9330B0-EFDC-B394-EB3D-84C256AC29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841147" y="0"/>
            <a:ext cx="1166924" cy="1167897"/>
          </a:xfrm>
          <a:prstGeom prst="rect">
            <a:avLst/>
          </a:prstGeom>
        </p:spPr>
      </p:pic>
      <p:sp>
        <p:nvSpPr>
          <p:cNvPr id="14" name="Text Placeholder 10">
            <a:extLst>
              <a:ext uri="{FF2B5EF4-FFF2-40B4-BE49-F238E27FC236}">
                <a16:creationId xmlns:a16="http://schemas.microsoft.com/office/drawing/2014/main" id="{C0155E8B-A3A0-699A-353E-7D8E8410F1F4}"/>
              </a:ext>
            </a:extLst>
          </p:cNvPr>
          <p:cNvSpPr>
            <a:spLocks noGrp="1" noRot="1" noMove="1" noResize="1" noEditPoints="1" noAdjustHandles="1" noChangeArrowheads="1" noChangeShapeType="1"/>
          </p:cNvSpPr>
          <p:nvPr>
            <p:ph type="body" sz="quarter" idx="12" hasCustomPrompt="1"/>
          </p:nvPr>
        </p:nvSpPr>
        <p:spPr>
          <a:xfrm>
            <a:off x="425450" y="247524"/>
            <a:ext cx="9207500" cy="831850"/>
          </a:xfrm>
          <a:prstGeom prst="rect">
            <a:avLst/>
          </a:prstGeom>
        </p:spPr>
        <p:txBody>
          <a:bodyPr/>
          <a:lstStyle>
            <a:lvl1pPr marL="0" indent="0">
              <a:buNone/>
              <a:defRPr sz="4800">
                <a:solidFill>
                  <a:schemeClr val="bg1"/>
                </a:solidFill>
                <a:latin typeface="Impact" panose="020B0806030902050204" pitchFamily="34" charset="0"/>
              </a:defRPr>
            </a:lvl1pPr>
          </a:lstStyle>
          <a:p>
            <a:pPr lvl="0"/>
            <a:r>
              <a:rPr lang="en-GB" dirty="0"/>
              <a:t>SLIDE TITLE</a:t>
            </a:r>
            <a:endParaRPr lang="en-US" dirty="0"/>
          </a:p>
        </p:txBody>
      </p:sp>
      <p:sp>
        <p:nvSpPr>
          <p:cNvPr id="16" name="Text Placeholder 10">
            <a:extLst>
              <a:ext uri="{FF2B5EF4-FFF2-40B4-BE49-F238E27FC236}">
                <a16:creationId xmlns:a16="http://schemas.microsoft.com/office/drawing/2014/main" id="{E9B3BBA7-AD2F-0344-A023-BF79903C36C3}"/>
              </a:ext>
            </a:extLst>
          </p:cNvPr>
          <p:cNvSpPr>
            <a:spLocks noGrp="1" noRot="1" noMove="1" noResize="1" noEditPoints="1" noAdjustHandles="1" noChangeArrowheads="1" noChangeShapeType="1"/>
          </p:cNvSpPr>
          <p:nvPr>
            <p:ph type="body" sz="quarter" idx="13" hasCustomPrompt="1"/>
          </p:nvPr>
        </p:nvSpPr>
        <p:spPr>
          <a:xfrm>
            <a:off x="425450" y="1666013"/>
            <a:ext cx="5416552" cy="1741045"/>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stStyle>
          <a:p>
            <a:pPr lvl="0"/>
            <a:r>
              <a:rPr lang="en-GB" dirty="0"/>
              <a:t>(Short paragraph here)</a:t>
            </a:r>
            <a:endParaRPr lang="en-US" dirty="0"/>
          </a:p>
        </p:txBody>
      </p:sp>
      <p:sp>
        <p:nvSpPr>
          <p:cNvPr id="17" name="Text Placeholder 13">
            <a:extLst>
              <a:ext uri="{FF2B5EF4-FFF2-40B4-BE49-F238E27FC236}">
                <a16:creationId xmlns:a16="http://schemas.microsoft.com/office/drawing/2014/main" id="{D7B9413E-408D-E6F8-C3AA-027636E7AE29}"/>
              </a:ext>
            </a:extLst>
          </p:cNvPr>
          <p:cNvSpPr>
            <a:spLocks noGrp="1" noRot="1" noMove="1" noResize="1" noEditPoints="1" noAdjustHandles="1" noChangeArrowheads="1" noChangeShapeType="1"/>
          </p:cNvSpPr>
          <p:nvPr>
            <p:ph type="body" sz="quarter" idx="14" hasCustomPrompt="1"/>
          </p:nvPr>
        </p:nvSpPr>
        <p:spPr>
          <a:xfrm>
            <a:off x="425450" y="3520142"/>
            <a:ext cx="5416553" cy="3090334"/>
          </a:xfrm>
          <a:prstGeom prst="rect">
            <a:avLst/>
          </a:prstGeom>
        </p:spPr>
        <p:txBody>
          <a:bodyPr/>
          <a:lstStyle>
            <a:lvl1pPr>
              <a:defRPr sz="1800">
                <a:latin typeface="Arial" panose="020B0604020202020204" pitchFamily="34" charset="0"/>
                <a:cs typeface="Arial" panose="020B0604020202020204" pitchFamily="34" charset="0"/>
              </a:defRPr>
            </a:lvl1pPr>
          </a:lstStyle>
          <a:p>
            <a:pPr lvl="0"/>
            <a:r>
              <a:rPr lang="en-US" dirty="0"/>
              <a:t>(Concise bullet points here)</a:t>
            </a:r>
          </a:p>
        </p:txBody>
      </p:sp>
      <p:sp>
        <p:nvSpPr>
          <p:cNvPr id="18" name="Text Placeholder 6">
            <a:extLst>
              <a:ext uri="{FF2B5EF4-FFF2-40B4-BE49-F238E27FC236}">
                <a16:creationId xmlns:a16="http://schemas.microsoft.com/office/drawing/2014/main" id="{9054283B-02F4-801B-DC73-C8AE4C0D31CB}"/>
              </a:ext>
            </a:extLst>
          </p:cNvPr>
          <p:cNvSpPr>
            <a:spLocks noGrp="1" noRot="1" noMove="1" noResize="1" noEditPoints="1" noAdjustHandles="1" noChangeArrowheads="1" noChangeShapeType="1"/>
          </p:cNvSpPr>
          <p:nvPr>
            <p:ph type="body" sz="quarter" idx="15" hasCustomPrompt="1"/>
          </p:nvPr>
        </p:nvSpPr>
        <p:spPr>
          <a:xfrm>
            <a:off x="6260739" y="6039265"/>
            <a:ext cx="3879142" cy="687459"/>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r>
              <a:rPr lang="en-GB" dirty="0"/>
              <a:t>Insert photo caption here</a:t>
            </a:r>
            <a:endParaRPr lang="en-US" dirty="0"/>
          </a:p>
        </p:txBody>
      </p:sp>
    </p:spTree>
    <p:extLst>
      <p:ext uri="{BB962C8B-B14F-4D97-AF65-F5344CB8AC3E}">
        <p14:creationId xmlns:p14="http://schemas.microsoft.com/office/powerpoint/2010/main" val="293575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urple and white rectangle&#10;&#10;AI-generated content may be incorrect.">
            <a:extLst>
              <a:ext uri="{FF2B5EF4-FFF2-40B4-BE49-F238E27FC236}">
                <a16:creationId xmlns:a16="http://schemas.microsoft.com/office/drawing/2014/main" id="{9CD935AB-7EAD-5DA1-9029-FCD6B87BA761}"/>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0A5337DC-061E-B90D-F9A4-00C04883BF50}"/>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358588" y="6065144"/>
            <a:ext cx="1617511" cy="533779"/>
          </a:xfrm>
          <a:prstGeom prst="rect">
            <a:avLst/>
          </a:prstGeom>
        </p:spPr>
      </p:pic>
    </p:spTree>
    <p:extLst>
      <p:ext uri="{BB962C8B-B14F-4D97-AF65-F5344CB8AC3E}">
        <p14:creationId xmlns:p14="http://schemas.microsoft.com/office/powerpoint/2010/main" val="1905637578"/>
      </p:ext>
    </p:extLst>
  </p:cSld>
  <p:clrMap bg1="lt1" tx1="dk1" bg2="lt2" tx2="dk2" accent1="accent1" accent2="accent2" accent3="accent3" accent4="accent4" accent5="accent5" accent6="accent6" hlink="hlink" folHlink="folHlink"/>
  <p:sldLayoutIdLst>
    <p:sldLayoutId id="2147483684" r:id="rId1"/>
    <p:sldLayoutId id="2147483693" r:id="rId2"/>
    <p:sldLayoutId id="2147483694" r:id="rId3"/>
    <p:sldLayoutId id="2147483695" r:id="rId4"/>
    <p:sldLayoutId id="2147483696"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7" r:id="rId24"/>
    <p:sldLayoutId id="2147483698" r:id="rId25"/>
    <p:sldLayoutId id="214748369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33.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3.pn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3.jp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9.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30.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22D5FEB-EBD6-49CE-7482-CFF2F97E4E4B}"/>
              </a:ext>
            </a:extLst>
          </p:cNvPr>
          <p:cNvSpPr txBox="1"/>
          <p:nvPr/>
        </p:nvSpPr>
        <p:spPr>
          <a:xfrm>
            <a:off x="552449" y="1840879"/>
            <a:ext cx="4538025" cy="3046988"/>
          </a:xfrm>
          <a:prstGeom prst="rect">
            <a:avLst/>
          </a:prstGeom>
          <a:noFill/>
        </p:spPr>
        <p:txBody>
          <a:bodyPr wrap="square">
            <a:spAutoFit/>
          </a:bodyPr>
          <a:lstStyle/>
          <a:p>
            <a:r>
              <a:rPr lang="en-US" sz="3200" b="1" dirty="0">
                <a:solidFill>
                  <a:schemeClr val="bg1"/>
                </a:solidFill>
                <a:latin typeface="Roboto" panose="02000000000000000000" pitchFamily="2" charset="0"/>
                <a:ea typeface="Roboto" panose="02000000000000000000" pitchFamily="2" charset="0"/>
              </a:rPr>
              <a:t>Every meal tells a story:</a:t>
            </a:r>
          </a:p>
          <a:p>
            <a:endParaRPr lang="en-US" sz="3200" b="1" dirty="0">
              <a:solidFill>
                <a:schemeClr val="bg1"/>
              </a:solidFill>
              <a:latin typeface="Roboto" panose="02000000000000000000" pitchFamily="2" charset="0"/>
              <a:ea typeface="Roboto" panose="02000000000000000000" pitchFamily="2" charset="0"/>
            </a:endParaRPr>
          </a:p>
          <a:p>
            <a:r>
              <a:rPr lang="en-US" sz="3200" b="1" dirty="0">
                <a:solidFill>
                  <a:schemeClr val="bg1"/>
                </a:solidFill>
                <a:latin typeface="Roboto" panose="02000000000000000000" pitchFamily="2" charset="0"/>
                <a:ea typeface="Roboto" panose="02000000000000000000" pitchFamily="2" charset="0"/>
              </a:rPr>
              <a:t>This Harvest you can be part of a story of growth and resilience, not hunger. </a:t>
            </a:r>
          </a:p>
        </p:txBody>
      </p:sp>
      <p:pic>
        <p:nvPicPr>
          <p:cNvPr id="17" name="Picture 16">
            <a:extLst>
              <a:ext uri="{FF2B5EF4-FFF2-40B4-BE49-F238E27FC236}">
                <a16:creationId xmlns:a16="http://schemas.microsoft.com/office/drawing/2014/main" id="{BA70C451-39BF-0087-A63A-50E91A3C39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9998" t="4417" r="29536" b="18850"/>
          <a:stretch>
            <a:fillRect/>
          </a:stretch>
        </p:blipFill>
        <p:spPr>
          <a:xfrm>
            <a:off x="5735638" y="-32299"/>
            <a:ext cx="6456362" cy="6890299"/>
          </a:xfrm>
          <a:prstGeom prst="rect">
            <a:avLst/>
          </a:prstGeom>
        </p:spPr>
      </p:pic>
    </p:spTree>
    <p:extLst>
      <p:ext uri="{BB962C8B-B14F-4D97-AF65-F5344CB8AC3E}">
        <p14:creationId xmlns:p14="http://schemas.microsoft.com/office/powerpoint/2010/main" val="351680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Therese’s story</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17" name="TextBox 16">
            <a:extLst>
              <a:ext uri="{FF2B5EF4-FFF2-40B4-BE49-F238E27FC236}">
                <a16:creationId xmlns:a16="http://schemas.microsoft.com/office/drawing/2014/main" id="{B09B4C8C-B4BB-1E13-CF76-565B95EAF857}"/>
              </a:ext>
            </a:extLst>
          </p:cNvPr>
          <p:cNvSpPr txBox="1"/>
          <p:nvPr/>
        </p:nvSpPr>
        <p:spPr>
          <a:xfrm>
            <a:off x="6608619" y="6236314"/>
            <a:ext cx="5499100" cy="461665"/>
          </a:xfrm>
          <a:prstGeom prst="rect">
            <a:avLst/>
          </a:prstGeom>
          <a:noFill/>
        </p:spPr>
        <p:txBody>
          <a:bodyPr wrap="square">
            <a:spAutoFit/>
          </a:bodyPr>
          <a:lstStyle/>
          <a:p>
            <a:r>
              <a:rPr lang="en-US" sz="2400" dirty="0">
                <a:solidFill>
                  <a:schemeClr val="bg1"/>
                </a:solidFill>
                <a:latin typeface="Arial" panose="020B0604020202020204" pitchFamily="34" charset="0"/>
                <a:ea typeface="Roboto" panose="02000000000000000000" pitchFamily="2" charset="0"/>
                <a:cs typeface="Arial" panose="020B0604020202020204" pitchFamily="34" charset="0"/>
              </a:rPr>
              <a:t>Priscillah</a:t>
            </a:r>
            <a:r>
              <a:rPr lang="en-US" sz="2400" dirty="0">
                <a:solidFill>
                  <a:schemeClr val="bg1"/>
                </a:solidFill>
                <a:effectLst/>
                <a:latin typeface="Arial" panose="020B0604020202020204" pitchFamily="34" charset="0"/>
                <a:ea typeface="Roboto" panose="02000000000000000000" pitchFamily="2" charset="0"/>
                <a:cs typeface="Arial" panose="020B0604020202020204" pitchFamily="34" charset="0"/>
              </a:rPr>
              <a:t>, Ripple Effect farmer, K</a:t>
            </a:r>
            <a:r>
              <a:rPr lang="en-US" sz="2400" dirty="0">
                <a:solidFill>
                  <a:schemeClr val="bg1"/>
                </a:solidFill>
                <a:latin typeface="Arial" panose="020B0604020202020204" pitchFamily="34" charset="0"/>
                <a:ea typeface="Roboto" panose="02000000000000000000" pitchFamily="2" charset="0"/>
                <a:cs typeface="Arial" panose="020B0604020202020204" pitchFamily="34" charset="0"/>
              </a:rPr>
              <a:t>enya</a:t>
            </a:r>
            <a:endParaRPr lang="en-GB" sz="24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546EEA4-EB56-02EB-CA12-3D8B6EE915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9998" t="4417" r="29536" b="18850"/>
          <a:stretch>
            <a:fillRect/>
          </a:stretch>
        </p:blipFill>
        <p:spPr>
          <a:xfrm>
            <a:off x="11867" y="4763"/>
            <a:ext cx="6417173" cy="6848476"/>
          </a:xfrm>
          <a:prstGeom prst="rect">
            <a:avLst/>
          </a:prstGeom>
        </p:spPr>
      </p:pic>
      <p:sp>
        <p:nvSpPr>
          <p:cNvPr id="9" name="TextBox 8">
            <a:extLst>
              <a:ext uri="{FF2B5EF4-FFF2-40B4-BE49-F238E27FC236}">
                <a16:creationId xmlns:a16="http://schemas.microsoft.com/office/drawing/2014/main" id="{41997765-671C-914B-95B9-1F17A57E0D6A}"/>
              </a:ext>
            </a:extLst>
          </p:cNvPr>
          <p:cNvSpPr txBox="1"/>
          <p:nvPr/>
        </p:nvSpPr>
        <p:spPr>
          <a:xfrm>
            <a:off x="6973911" y="2611735"/>
            <a:ext cx="4768515"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“Now I can grow all the food my family needs… better nutrition is making my family stronger.”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your church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1008983" y="1454676"/>
            <a:ext cx="10782967" cy="3949799"/>
          </a:xfrm>
          <a:prstGeom prst="rect">
            <a:avLst/>
          </a:prstGeom>
          <a:noFill/>
        </p:spPr>
        <p:txBody>
          <a:bodyPr wrap="square">
            <a:spAutoFit/>
          </a:bodyPr>
          <a:lstStyle/>
          <a:p>
            <a:pPr>
              <a:lnSpc>
                <a:spcPct val="150000"/>
              </a:lnSpc>
              <a:spcAft>
                <a:spcPts val="800"/>
              </a:spcAft>
            </a:pPr>
            <a:r>
              <a:rPr lang="en-GB" sz="2400" dirty="0">
                <a:solidFill>
                  <a:srgbClr val="242424"/>
                </a:solidFill>
                <a:effectLst/>
                <a:latin typeface="Arial" panose="020B0604020202020204" pitchFamily="34" charset="0"/>
                <a:ea typeface="Roboto" panose="02000000000000000000" pitchFamily="2" charset="0"/>
                <a:cs typeface="Arial" panose="020B0604020202020204" pitchFamily="34" charset="0"/>
              </a:rPr>
              <a:t>You could:</a:t>
            </a:r>
          </a:p>
          <a:p>
            <a:pPr marL="457200" indent="-457200">
              <a:lnSpc>
                <a:spcPct val="150000"/>
              </a:lnSpc>
              <a:spcAft>
                <a:spcPts val="800"/>
              </a:spcAft>
              <a:buFont typeface="Arial" panose="020B0604020202020204" pitchFamily="34" charset="0"/>
              <a:buChar char="•"/>
            </a:pPr>
            <a:r>
              <a:rPr lang="en-GB" sz="2400" dirty="0">
                <a:solidFill>
                  <a:srgbClr val="242424"/>
                </a:solidFill>
                <a:latin typeface="Arial" panose="020B0604020202020204" pitchFamily="34" charset="0"/>
                <a:ea typeface="Roboto" panose="02000000000000000000" pitchFamily="2" charset="0"/>
                <a:cs typeface="Arial" panose="020B0604020202020204" pitchFamily="34" charset="0"/>
              </a:rPr>
              <a:t>D</a:t>
            </a:r>
            <a:r>
              <a:rPr lang="en-GB" sz="2400" dirty="0">
                <a:solidFill>
                  <a:srgbClr val="242424"/>
                </a:solidFill>
                <a:effectLst/>
                <a:latin typeface="Arial" panose="020B0604020202020204" pitchFamily="34" charset="0"/>
                <a:ea typeface="Roboto" panose="02000000000000000000" pitchFamily="2" charset="0"/>
                <a:cs typeface="Arial" panose="020B0604020202020204" pitchFamily="34" charset="0"/>
              </a:rPr>
              <a:t>onate your </a:t>
            </a:r>
            <a:r>
              <a:rPr lang="en-GB" sz="2400" dirty="0">
                <a:solidFill>
                  <a:srgbClr val="242424"/>
                </a:solidFill>
                <a:latin typeface="Arial" panose="020B0604020202020204" pitchFamily="34" charset="0"/>
                <a:ea typeface="Roboto" panose="02000000000000000000" pitchFamily="2" charset="0"/>
                <a:cs typeface="Arial" panose="020B0604020202020204" pitchFamily="34" charset="0"/>
              </a:rPr>
              <a:t>H</a:t>
            </a:r>
            <a:r>
              <a:rPr lang="en-GB" sz="2400" dirty="0">
                <a:solidFill>
                  <a:srgbClr val="242424"/>
                </a:solidFill>
                <a:effectLst/>
                <a:latin typeface="Arial" panose="020B0604020202020204" pitchFamily="34" charset="0"/>
                <a:ea typeface="Roboto" panose="02000000000000000000" pitchFamily="2" charset="0"/>
                <a:cs typeface="Arial" panose="020B0604020202020204" pitchFamily="34" charset="0"/>
              </a:rPr>
              <a:t>arvest collection</a:t>
            </a:r>
          </a:p>
          <a:p>
            <a:pPr marL="457200" indent="-457200">
              <a:lnSpc>
                <a:spcPct val="150000"/>
              </a:lnSpc>
              <a:spcAft>
                <a:spcPts val="800"/>
              </a:spcAft>
              <a:buFont typeface="Arial" panose="020B0604020202020204" pitchFamily="34" charset="0"/>
              <a:buChar char="•"/>
            </a:pPr>
            <a:r>
              <a:rPr lang="en-GB" sz="2400" dirty="0">
                <a:solidFill>
                  <a:srgbClr val="242424"/>
                </a:solidFill>
                <a:latin typeface="Arial" panose="020B0604020202020204" pitchFamily="34" charset="0"/>
                <a:ea typeface="Roboto" panose="02000000000000000000" pitchFamily="2" charset="0"/>
                <a:cs typeface="Arial" panose="020B0604020202020204" pitchFamily="34" charset="0"/>
              </a:rPr>
              <a:t>Host a cake sale with a pineapple theme</a:t>
            </a:r>
          </a:p>
          <a:p>
            <a:pPr marL="457200" indent="-457200">
              <a:lnSpc>
                <a:spcPct val="150000"/>
              </a:lnSpc>
              <a:spcAft>
                <a:spcPts val="800"/>
              </a:spcAft>
              <a:buFont typeface="Arial" panose="020B0604020202020204" pitchFamily="34" charset="0"/>
              <a:buChar char="•"/>
            </a:pPr>
            <a:r>
              <a:rPr lang="en-GB" sz="2400" dirty="0">
                <a:solidFill>
                  <a:srgbClr val="242424"/>
                </a:solidFill>
                <a:latin typeface="Arial" panose="020B0604020202020204" pitchFamily="34" charset="0"/>
                <a:ea typeface="Roboto" panose="02000000000000000000" pitchFamily="2" charset="0"/>
                <a:cs typeface="Arial" panose="020B0604020202020204" pitchFamily="34" charset="0"/>
              </a:rPr>
              <a:t>Host a Songs of Praise evening</a:t>
            </a:r>
          </a:p>
          <a:p>
            <a:pPr marL="457200" indent="-457200">
              <a:lnSpc>
                <a:spcPct val="150000"/>
              </a:lnSpc>
              <a:spcAft>
                <a:spcPts val="800"/>
              </a:spcAft>
              <a:buFont typeface="Arial" panose="020B0604020202020204" pitchFamily="34" charset="0"/>
              <a:buChar char="•"/>
            </a:pPr>
            <a:r>
              <a:rPr lang="en-GB" sz="2400" dirty="0">
                <a:solidFill>
                  <a:srgbClr val="242424"/>
                </a:solidFill>
                <a:latin typeface="Arial" panose="020B0604020202020204" pitchFamily="34" charset="0"/>
                <a:ea typeface="Roboto" panose="02000000000000000000" pitchFamily="2" charset="0"/>
                <a:cs typeface="Arial" panose="020B0604020202020204" pitchFamily="34" charset="0"/>
              </a:rPr>
              <a:t>Host a Harvest supper </a:t>
            </a:r>
          </a:p>
          <a:p>
            <a:pPr marL="457200" indent="-457200">
              <a:lnSpc>
                <a:spcPct val="150000"/>
              </a:lnSpc>
              <a:spcAft>
                <a:spcPts val="800"/>
              </a:spcAft>
              <a:buFont typeface="Arial" panose="020B0604020202020204" pitchFamily="34" charset="0"/>
              <a:buChar char="•"/>
            </a:pPr>
            <a:endParaRPr lang="en-GB" sz="2800" b="1" dirty="0">
              <a:solidFill>
                <a:srgbClr val="242424"/>
              </a:solidFill>
              <a:effectLst/>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B31B0847-BBCC-8C2C-0469-2FDB59BA4899}"/>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5" name="Picture 4" descr="A green and white sign with white text&#10;&#10;AI-generated content may be incorrect.">
            <a:extLst>
              <a:ext uri="{FF2B5EF4-FFF2-40B4-BE49-F238E27FC236}">
                <a16:creationId xmlns:a16="http://schemas.microsoft.com/office/drawing/2014/main" id="{3695C84B-DD67-0A42-3262-312E1A91ED2A}"/>
              </a:ext>
            </a:extLst>
          </p:cNvPr>
          <p:cNvPicPr>
            <a:picLocks noChangeAspect="1"/>
          </p:cNvPicPr>
          <p:nvPr/>
        </p:nvPicPr>
        <p:blipFill>
          <a:blip r:embed="rId5"/>
          <a:stretch>
            <a:fillRect/>
          </a:stretch>
        </p:blipFill>
        <p:spPr>
          <a:xfrm>
            <a:off x="10127673" y="6058340"/>
            <a:ext cx="2064327" cy="815536"/>
          </a:xfrm>
          <a:prstGeom prst="rect">
            <a:avLst/>
          </a:prstGeom>
        </p:spPr>
      </p:pic>
    </p:spTree>
    <p:extLst>
      <p:ext uri="{BB962C8B-B14F-4D97-AF65-F5344CB8AC3E}">
        <p14:creationId xmlns:p14="http://schemas.microsoft.com/office/powerpoint/2010/main" val="281170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your church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400051" y="4319961"/>
            <a:ext cx="3504397" cy="1015663"/>
          </a:xfrm>
          <a:prstGeom prst="rect">
            <a:avLst/>
          </a:prstGeom>
          <a:noFill/>
        </p:spPr>
        <p:txBody>
          <a:bodyPr wrap="square">
            <a:spAutoFit/>
          </a:bodyPr>
          <a:lstStyle/>
          <a:p>
            <a:r>
              <a:rPr lang="en-US" sz="2000" i="0" dirty="0">
                <a:solidFill>
                  <a:srgbClr val="000000"/>
                </a:solidFill>
                <a:effectLst/>
                <a:latin typeface="Arial" panose="020B0604020202020204" pitchFamily="34" charset="0"/>
                <a:cs typeface="Arial" panose="020B0604020202020204" pitchFamily="34" charset="0"/>
              </a:rPr>
              <a:t>£100 </a:t>
            </a:r>
            <a:r>
              <a:rPr lang="en-GB" sz="2000" dirty="0">
                <a:latin typeface="Arial" panose="020B0604020202020204" pitchFamily="34" charset="0"/>
                <a:cs typeface="Arial" panose="020B0604020202020204" pitchFamily="34" charset="0"/>
              </a:rPr>
              <a:t>could provide a community of 30 families with banana seedlings</a:t>
            </a:r>
            <a:endParaRPr lang="en-US" sz="2000" i="0" dirty="0">
              <a:solidFill>
                <a:srgbClr val="000000"/>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910C1BD-D79B-938D-EA55-5806725E032E}"/>
              </a:ext>
            </a:extLst>
          </p:cNvPr>
          <p:cNvSpPr txBox="1"/>
          <p:nvPr/>
        </p:nvSpPr>
        <p:spPr>
          <a:xfrm>
            <a:off x="4237610" y="4319960"/>
            <a:ext cx="3727628" cy="1015663"/>
          </a:xfrm>
          <a:prstGeom prst="rect">
            <a:avLst/>
          </a:prstGeom>
          <a:noFill/>
        </p:spPr>
        <p:txBody>
          <a:bodyPr wrap="square">
            <a:spAutoFit/>
          </a:bodyPr>
          <a:lstStyle/>
          <a:p>
            <a:r>
              <a:rPr lang="en-US" sz="2000" i="0" dirty="0">
                <a:effectLst/>
                <a:latin typeface="Arial" panose="020B0604020202020204" pitchFamily="34" charset="0"/>
                <a:cs typeface="Arial" panose="020B0604020202020204" pitchFamily="34" charset="0"/>
              </a:rPr>
              <a:t>£250 </a:t>
            </a:r>
            <a:r>
              <a:rPr lang="en-GB" sz="2000" dirty="0">
                <a:latin typeface="Arial" panose="020B0604020202020204" pitchFamily="34" charset="0"/>
                <a:cs typeface="Arial" panose="020B0604020202020204" pitchFamily="34" charset="0"/>
              </a:rPr>
              <a:t>could provide a rainbow plate of fruits and vegetables along with initial training </a:t>
            </a:r>
            <a:endParaRPr lang="en-US" sz="20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232303" y="4358686"/>
            <a:ext cx="3658544" cy="1015663"/>
          </a:xfrm>
          <a:prstGeom prst="rect">
            <a:avLst/>
          </a:prstGeom>
          <a:noFill/>
        </p:spPr>
        <p:txBody>
          <a:bodyPr wrap="square">
            <a:spAutoFit/>
          </a:bodyPr>
          <a:lstStyle/>
          <a:p>
            <a:r>
              <a:rPr lang="en-US" sz="2000" i="0" dirty="0">
                <a:solidFill>
                  <a:srgbClr val="000000"/>
                </a:solidFill>
                <a:effectLst/>
                <a:latin typeface="Arial" panose="020B0604020202020204" pitchFamily="34" charset="0"/>
                <a:cs typeface="Arial" panose="020B0604020202020204" pitchFamily="34" charset="0"/>
              </a:rPr>
              <a:t>£500 </a:t>
            </a:r>
            <a:r>
              <a:rPr lang="en-GB" sz="2000" dirty="0">
                <a:latin typeface="Arial" panose="020B0604020202020204" pitchFamily="34" charset="0"/>
                <a:cs typeface="Arial" panose="020B0604020202020204" pitchFamily="34" charset="0"/>
              </a:rPr>
              <a:t>could provide super strong seeds that survive extreme droughts and floods</a:t>
            </a:r>
            <a:endParaRPr lang="en-US" sz="20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596544-4756-D455-646D-DCCF0461F3F7}"/>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12" name="Picture 11" descr="A green and white sign with white text&#10;&#10;AI-generated content may be incorrect.">
            <a:extLst>
              <a:ext uri="{FF2B5EF4-FFF2-40B4-BE49-F238E27FC236}">
                <a16:creationId xmlns:a16="http://schemas.microsoft.com/office/drawing/2014/main" id="{DB8BDF62-102E-2A98-5D21-164FC559CEFC}"/>
              </a:ext>
            </a:extLst>
          </p:cNvPr>
          <p:cNvPicPr>
            <a:picLocks noChangeAspect="1"/>
          </p:cNvPicPr>
          <p:nvPr/>
        </p:nvPicPr>
        <p:blipFill>
          <a:blip r:embed="rId5"/>
          <a:stretch>
            <a:fillRect/>
          </a:stretch>
        </p:blipFill>
        <p:spPr>
          <a:xfrm>
            <a:off x="10127673" y="6058340"/>
            <a:ext cx="2064327" cy="815536"/>
          </a:xfrm>
          <a:prstGeom prst="rect">
            <a:avLst/>
          </a:prstGeom>
        </p:spPr>
      </p:pic>
      <p:pic>
        <p:nvPicPr>
          <p:cNvPr id="19" name="Picture 18" descr="A person holding a handful of beans&#10;&#10;AI-generated content may be incorrect.">
            <a:extLst>
              <a:ext uri="{FF2B5EF4-FFF2-40B4-BE49-F238E27FC236}">
                <a16:creationId xmlns:a16="http://schemas.microsoft.com/office/drawing/2014/main" id="{903EF9E0-C1C2-FACA-788A-4EE5E4F8DC58}"/>
              </a:ext>
            </a:extLst>
          </p:cNvPr>
          <p:cNvPicPr>
            <a:picLocks noChangeAspect="1"/>
          </p:cNvPicPr>
          <p:nvPr/>
        </p:nvPicPr>
        <p:blipFill>
          <a:blip r:embed="rId6"/>
          <a:srcRect r="22660"/>
          <a:stretch/>
        </p:blipFill>
        <p:spPr>
          <a:xfrm>
            <a:off x="8092665" y="1483651"/>
            <a:ext cx="3798182" cy="2552154"/>
          </a:xfrm>
          <a:prstGeom prst="rect">
            <a:avLst/>
          </a:prstGeom>
        </p:spPr>
      </p:pic>
      <p:pic>
        <p:nvPicPr>
          <p:cNvPr id="14" name="Picture 13">
            <a:extLst>
              <a:ext uri="{FF2B5EF4-FFF2-40B4-BE49-F238E27FC236}">
                <a16:creationId xmlns:a16="http://schemas.microsoft.com/office/drawing/2014/main" id="{2B64F263-9304-BE6B-987F-572C9B6EF9E8}"/>
              </a:ext>
            </a:extLst>
          </p:cNvPr>
          <p:cNvPicPr>
            <a:picLocks noChangeAspect="1"/>
          </p:cNvPicPr>
          <p:nvPr/>
        </p:nvPicPr>
        <p:blipFill>
          <a:blip r:embed="rId7">
            <a:extLst>
              <a:ext uri="{28A0092B-C50C-407E-A947-70E740481C1C}">
                <a14:useLocalDpi xmlns:a14="http://schemas.microsoft.com/office/drawing/2010/main" val="0"/>
              </a:ext>
            </a:extLst>
          </a:blip>
          <a:srcRect l="19587" t="10525" r="17845" b="11010"/>
          <a:stretch>
            <a:fillRect/>
          </a:stretch>
        </p:blipFill>
        <p:spPr>
          <a:xfrm>
            <a:off x="301153" y="1489543"/>
            <a:ext cx="3700737" cy="2610620"/>
          </a:xfrm>
          <a:prstGeom prst="rect">
            <a:avLst/>
          </a:prstGeom>
        </p:spPr>
      </p:pic>
      <p:pic>
        <p:nvPicPr>
          <p:cNvPr id="16" name="Picture 15">
            <a:extLst>
              <a:ext uri="{FF2B5EF4-FFF2-40B4-BE49-F238E27FC236}">
                <a16:creationId xmlns:a16="http://schemas.microsoft.com/office/drawing/2014/main" id="{97E8C14D-E508-9D9C-F24C-BF6E92485440}"/>
              </a:ext>
            </a:extLst>
          </p:cNvPr>
          <p:cNvPicPr>
            <a:picLocks noChangeAspect="1"/>
          </p:cNvPicPr>
          <p:nvPr/>
        </p:nvPicPr>
        <p:blipFill>
          <a:blip r:embed="rId8">
            <a:extLst>
              <a:ext uri="{28A0092B-C50C-407E-A947-70E740481C1C}">
                <a14:useLocalDpi xmlns:a14="http://schemas.microsoft.com/office/drawing/2010/main" val="0"/>
              </a:ext>
            </a:extLst>
          </a:blip>
          <a:srcRect l="15309" t="19779" r="10808" b="7874"/>
          <a:stretch>
            <a:fillRect/>
          </a:stretch>
        </p:blipFill>
        <p:spPr>
          <a:xfrm>
            <a:off x="4193910" y="1495480"/>
            <a:ext cx="3706735" cy="2564786"/>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CA3AB22-BA2A-C2B4-94D6-4DE8FEEF75A8}"/>
              </a:ext>
            </a:extLst>
          </p:cNvPr>
          <p:cNvPicPr>
            <a:picLocks noChangeAspect="1"/>
          </p:cNvPicPr>
          <p:nvPr/>
        </p:nvPicPr>
        <p:blipFill>
          <a:blip r:embed="rId3">
            <a:extLst>
              <a:ext uri="{28A0092B-C50C-407E-A947-70E740481C1C}">
                <a14:useLocalDpi xmlns:a14="http://schemas.microsoft.com/office/drawing/2010/main" val="0"/>
              </a:ext>
            </a:extLst>
          </a:blip>
          <a:srcRect l="2924" t="17250" r="2924" b="17162"/>
          <a:stretch>
            <a:fillRect/>
          </a:stretch>
        </p:blipFill>
        <p:spPr>
          <a:xfrm>
            <a:off x="0" y="1110071"/>
            <a:ext cx="12192000" cy="5743168"/>
          </a:xfrm>
          <a:prstGeom prst="rect">
            <a:avLst/>
          </a:prstGeom>
        </p:spPr>
      </p:pic>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Arial" panose="020B0604020202020204" pitchFamily="34" charset="0"/>
                <a:cs typeface="Arial" panose="020B0604020202020204" pitchFamily="34" charset="0"/>
              </a:rPr>
              <a:t>Thank</a:t>
            </a:r>
            <a:r>
              <a:rPr lang="en-GB" sz="2400" b="1" dirty="0">
                <a:solidFill>
                  <a:schemeClr val="bg1"/>
                </a:solidFill>
                <a:latin typeface="Arial" panose="020B0604020202020204" pitchFamily="34" charset="0"/>
                <a:cs typeface="Arial" panose="020B0604020202020204" pitchFamily="34" charset="0"/>
              </a:rPr>
              <a:t> you for choosing to support Ripple Effect this Harvest!</a:t>
            </a:r>
            <a:endParaRPr lang="en-GB" sz="3000" b="1" i="0" u="none" strike="noStrike" baseline="0" dirty="0">
              <a:solidFill>
                <a:schemeClr val="bg1"/>
              </a:solidFill>
              <a:latin typeface="Teko-Regular"/>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13" name="TextBox 12">
            <a:extLst>
              <a:ext uri="{FF2B5EF4-FFF2-40B4-BE49-F238E27FC236}">
                <a16:creationId xmlns:a16="http://schemas.microsoft.com/office/drawing/2014/main" id="{B31B0847-BBCC-8C2C-0469-2FDB59BA4899}"/>
              </a:ext>
            </a:extLst>
          </p:cNvPr>
          <p:cNvSpPr txBox="1"/>
          <p:nvPr/>
        </p:nvSpPr>
        <p:spPr>
          <a:xfrm>
            <a:off x="2636769" y="6146755"/>
            <a:ext cx="8516592" cy="523220"/>
          </a:xfrm>
          <a:prstGeom prst="rect">
            <a:avLst/>
          </a:prstGeom>
          <a:noFill/>
        </p:spPr>
        <p:txBody>
          <a:bodyPr wrap="square">
            <a:spAutoFit/>
          </a:bodyPr>
          <a:lstStyle/>
          <a:p>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Find </a:t>
            </a:r>
            <a:r>
              <a:rPr lang="en-GB" sz="2800" b="1" dirty="0">
                <a:solidFill>
                  <a:schemeClr val="bg1"/>
                </a:solidFill>
                <a:latin typeface="Arial" panose="020B0604020202020204" pitchFamily="34" charset="0"/>
                <a:ea typeface="Roboto" panose="02000000000000000000" pitchFamily="2" charset="0"/>
                <a:cs typeface="Arial" panose="020B0604020202020204" pitchFamily="34" charset="0"/>
              </a:rPr>
              <a:t>out</a:t>
            </a:r>
            <a:r>
              <a:rPr lang="en-GB" sz="2400" b="1" dirty="0">
                <a:solidFill>
                  <a:schemeClr val="bg1"/>
                </a:solidFill>
                <a:latin typeface="Arial" panose="020B0604020202020204" pitchFamily="34" charset="0"/>
                <a:ea typeface="Roboto" panose="02000000000000000000" pitchFamily="2" charset="0"/>
                <a:cs typeface="Arial" panose="020B0604020202020204" pitchFamily="34" charset="0"/>
              </a:rPr>
              <a:t> more at </a:t>
            </a:r>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rippleeffect.org/harvest</a:t>
            </a:r>
            <a:endParaRPr lang="en-GB" sz="2400" dirty="0">
              <a:solidFill>
                <a:schemeClr val="bg1"/>
              </a:solidFill>
              <a:latin typeface="Arial" panose="020B0604020202020204" pitchFamily="34" charset="0"/>
              <a:cs typeface="Arial" panose="020B0604020202020204" pitchFamily="34" charset="0"/>
            </a:endParaRPr>
          </a:p>
        </p:txBody>
      </p:sp>
      <p:pic>
        <p:nvPicPr>
          <p:cNvPr id="2" name="Picture 1" descr="A green and white sign with white text&#10;&#10;AI-generated content may be incorrect.">
            <a:extLst>
              <a:ext uri="{FF2B5EF4-FFF2-40B4-BE49-F238E27FC236}">
                <a16:creationId xmlns:a16="http://schemas.microsoft.com/office/drawing/2014/main" id="{D72079B9-42A1-64E5-8293-DFC33ABB8E16}"/>
              </a:ext>
            </a:extLst>
          </p:cNvPr>
          <p:cNvPicPr>
            <a:picLocks noChangeAspect="1"/>
          </p:cNvPicPr>
          <p:nvPr/>
        </p:nvPicPr>
        <p:blipFill>
          <a:blip r:embed="rId6"/>
          <a:stretch>
            <a:fillRect/>
          </a:stretch>
        </p:blipFill>
        <p:spPr>
          <a:xfrm>
            <a:off x="10173554" y="6060420"/>
            <a:ext cx="2073141" cy="819018"/>
          </a:xfrm>
          <a:prstGeom prst="rect">
            <a:avLst/>
          </a:prstGeom>
        </p:spPr>
      </p:pic>
    </p:spTree>
    <p:extLst>
      <p:ext uri="{BB962C8B-B14F-4D97-AF65-F5344CB8AC3E}">
        <p14:creationId xmlns:p14="http://schemas.microsoft.com/office/powerpoint/2010/main" val="103623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335D-E863-0AF5-D937-353F8EF1F68A}"/>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E4CE6B7A-6153-381F-91AB-8817785DB92F}"/>
              </a:ext>
            </a:extLst>
          </p:cNvPr>
          <p:cNvSpPr>
            <a:spLocks noGrp="1"/>
          </p:cNvSpPr>
          <p:nvPr>
            <p:ph type="subTitle" idx="1"/>
          </p:nvPr>
        </p:nvSpPr>
        <p:spPr>
          <a:xfrm>
            <a:off x="468084" y="1447800"/>
            <a:ext cx="11419115" cy="2721429"/>
          </a:xfrm>
        </p:spPr>
        <p:txBody>
          <a:bodyPr/>
          <a:lstStyle/>
          <a:p>
            <a:pPr algn="l">
              <a:lnSpc>
                <a:spcPct val="150000"/>
              </a:lnSpc>
            </a:pPr>
            <a:r>
              <a:rPr lang="en-US" sz="1600" dirty="0">
                <a:latin typeface="Roboto" panose="02000000000000000000" pitchFamily="2" charset="0"/>
                <a:ea typeface="Roboto" panose="02000000000000000000" pitchFamily="2" charset="0"/>
              </a:rPr>
              <a:t>Hi, I’m Ruth Worsley. </a:t>
            </a:r>
          </a:p>
          <a:p>
            <a:pPr algn="l">
              <a:lnSpc>
                <a:spcPct val="150000"/>
              </a:lnSpc>
            </a:pPr>
            <a:r>
              <a:rPr lang="en-US" sz="1600" dirty="0">
                <a:latin typeface="Roboto" panose="02000000000000000000" pitchFamily="2" charset="0"/>
                <a:ea typeface="Roboto" panose="02000000000000000000" pitchFamily="2" charset="0"/>
              </a:rPr>
              <a:t>I’m one of the patrons of Ripple Effect. I currently serve in the Diocese of Liverpool as their interim Bishop.</a:t>
            </a:r>
          </a:p>
          <a:p>
            <a:pPr algn="l">
              <a:lnSpc>
                <a:spcPct val="150000"/>
              </a:lnSpc>
            </a:pPr>
            <a:r>
              <a:rPr lang="en-US" sz="1600" dirty="0">
                <a:latin typeface="Roboto" panose="02000000000000000000" pitchFamily="2" charset="0"/>
                <a:ea typeface="Roboto" panose="02000000000000000000" pitchFamily="2" charset="0"/>
              </a:rPr>
              <a:t>As we celebrate Harvest, we are reminded of our connection to the world God has given us. We see the abundance of his goodness and his gifts to us, and this is an opportunity for us, as part of the Ripple Effect family, to help ensure that our brothers and sisters in rural Africa can also build a sustainable future, where hope can flourish and children, families and communities can thrive.</a:t>
            </a:r>
          </a:p>
        </p:txBody>
      </p:sp>
      <p:pic>
        <p:nvPicPr>
          <p:cNvPr id="5" name="Picture 4">
            <a:extLst>
              <a:ext uri="{FF2B5EF4-FFF2-40B4-BE49-F238E27FC236}">
                <a16:creationId xmlns:a16="http://schemas.microsoft.com/office/drawing/2014/main" id="{DCEF7C82-24F9-3E41-C602-59F49BADF8EB}"/>
              </a:ext>
            </a:extLst>
          </p:cNvPr>
          <p:cNvPicPr>
            <a:picLocks noChangeAspect="1"/>
          </p:cNvPicPr>
          <p:nvPr/>
        </p:nvPicPr>
        <p:blipFill>
          <a:blip r:embed="rId2">
            <a:extLst>
              <a:ext uri="{28A0092B-C50C-407E-A947-70E740481C1C}">
                <a14:useLocalDpi xmlns:a14="http://schemas.microsoft.com/office/drawing/2010/main" val="0"/>
              </a:ext>
            </a:extLst>
          </a:blip>
          <a:srcRect l="24648" t="4286" r="26459" b="37937"/>
          <a:stretch>
            <a:fillRect/>
          </a:stretch>
        </p:blipFill>
        <p:spPr>
          <a:xfrm>
            <a:off x="8389684" y="3836534"/>
            <a:ext cx="3802316" cy="3015343"/>
          </a:xfrm>
          <a:prstGeom prst="rect">
            <a:avLst/>
          </a:prstGeom>
        </p:spPr>
      </p:pic>
      <p:sp>
        <p:nvSpPr>
          <p:cNvPr id="7" name="TextBox 6">
            <a:extLst>
              <a:ext uri="{FF2B5EF4-FFF2-40B4-BE49-F238E27FC236}">
                <a16:creationId xmlns:a16="http://schemas.microsoft.com/office/drawing/2014/main" id="{ACBB732C-B72A-BD8C-1570-382CC8ECFA1F}"/>
              </a:ext>
            </a:extLst>
          </p:cNvPr>
          <p:cNvSpPr txBox="1"/>
          <p:nvPr/>
        </p:nvSpPr>
        <p:spPr>
          <a:xfrm>
            <a:off x="468084" y="4120793"/>
            <a:ext cx="7761516" cy="2446824"/>
          </a:xfrm>
          <a:prstGeom prst="rect">
            <a:avLst/>
          </a:prstGeom>
          <a:noFill/>
        </p:spPr>
        <p:txBody>
          <a:bodyPr wrap="square">
            <a:spAutoFit/>
          </a:bodyPr>
          <a:lstStyle/>
          <a:p>
            <a:pPr algn="l">
              <a:lnSpc>
                <a:spcPct val="150000"/>
              </a:lnSpc>
            </a:pPr>
            <a:r>
              <a:rPr lang="en-US" sz="1600" dirty="0">
                <a:latin typeface="Roboto" panose="02000000000000000000" pitchFamily="2" charset="0"/>
                <a:ea typeface="Roboto" panose="02000000000000000000" pitchFamily="2" charset="0"/>
              </a:rPr>
              <a:t>Thank you for your support and engagement at this special time of year.</a:t>
            </a:r>
          </a:p>
          <a:p>
            <a:pPr algn="l">
              <a:lnSpc>
                <a:spcPct val="150000"/>
              </a:lnSpc>
            </a:pPr>
            <a:r>
              <a:rPr lang="en-US" sz="1600" dirty="0">
                <a:latin typeface="Roboto" panose="02000000000000000000" pitchFamily="2" charset="0"/>
                <a:ea typeface="Roboto" panose="02000000000000000000" pitchFamily="2" charset="0"/>
              </a:rPr>
              <a:t>As we give thanks to God for his gifts to us, may we also work in partnership with our wider global family, so that they too may know something of the gift of the world God has given them.</a:t>
            </a:r>
          </a:p>
          <a:p>
            <a:pPr algn="l">
              <a:lnSpc>
                <a:spcPct val="150000"/>
              </a:lnSpc>
            </a:pPr>
            <a:endParaRPr lang="en-US" sz="1600" dirty="0">
              <a:latin typeface="Roboto" panose="02000000000000000000" pitchFamily="2" charset="0"/>
              <a:ea typeface="Roboto" panose="02000000000000000000" pitchFamily="2" charset="0"/>
            </a:endParaRPr>
          </a:p>
          <a:p>
            <a:pPr algn="l">
              <a:lnSpc>
                <a:spcPct val="150000"/>
              </a:lnSpc>
            </a:pPr>
            <a:r>
              <a:rPr lang="en-US" sz="2000" b="1" dirty="0">
                <a:latin typeface="Bradley Hand ITC" panose="03070402050302030203" pitchFamily="66" charset="0"/>
                <a:ea typeface="Roboto" panose="02000000000000000000" pitchFamily="2" charset="0"/>
              </a:rPr>
              <a:t>Bishop Ruth Worsley, acting Bishop of Liverpool</a:t>
            </a:r>
            <a:endParaRPr lang="en-GB" sz="2000" b="1" dirty="0">
              <a:latin typeface="Bradley Hand ITC" panose="03070402050302030203" pitchFamily="66" charset="0"/>
              <a:ea typeface="Roboto" panose="02000000000000000000" pitchFamily="2" charset="0"/>
            </a:endParaRPr>
          </a:p>
        </p:txBody>
      </p:sp>
      <p:sp>
        <p:nvSpPr>
          <p:cNvPr id="9" name="TextBox 8">
            <a:extLst>
              <a:ext uri="{FF2B5EF4-FFF2-40B4-BE49-F238E27FC236}">
                <a16:creationId xmlns:a16="http://schemas.microsoft.com/office/drawing/2014/main" id="{D5BDE8DF-C1EF-5DD7-8AB1-DC179E23C873}"/>
              </a:ext>
            </a:extLst>
          </p:cNvPr>
          <p:cNvSpPr txBox="1"/>
          <p:nvPr/>
        </p:nvSpPr>
        <p:spPr>
          <a:xfrm>
            <a:off x="468084" y="426460"/>
            <a:ext cx="6096000" cy="461665"/>
          </a:xfrm>
          <a:prstGeom prst="rect">
            <a:avLst/>
          </a:prstGeom>
          <a:noFill/>
        </p:spPr>
        <p:txBody>
          <a:bodyPr wrap="square">
            <a:spAutoFit/>
          </a:bodyPr>
          <a:lstStyle/>
          <a:p>
            <a:pPr eaLnBrk="1" hangingPunct="1">
              <a:lnSpc>
                <a:spcPct val="100000"/>
              </a:lnSpc>
              <a:spcBef>
                <a:spcPct val="0"/>
              </a:spcBef>
              <a:buNone/>
            </a:pPr>
            <a:r>
              <a:rPr lang="en-GB" sz="2400" b="1" dirty="0">
                <a:solidFill>
                  <a:schemeClr val="bg1"/>
                </a:solidFill>
                <a:latin typeface="Arial" panose="020B0604020202020204" pitchFamily="34" charset="0"/>
                <a:cs typeface="Arial" panose="020B0604020202020204" pitchFamily="34" charset="0"/>
              </a:rPr>
              <a:t>A message from Bishop Ruth Worsley</a:t>
            </a:r>
            <a:endParaRPr lang="en-US" altLang="en-US" sz="2400" dirty="0">
              <a:solidFill>
                <a:schemeClr val="bg1"/>
              </a:solidFill>
              <a:latin typeface="Impact" panose="020B0806030902050204" pitchFamily="34" charset="0"/>
            </a:endParaRPr>
          </a:p>
        </p:txBody>
      </p:sp>
    </p:spTree>
    <p:extLst>
      <p:ext uri="{BB962C8B-B14F-4D97-AF65-F5344CB8AC3E}">
        <p14:creationId xmlns:p14="http://schemas.microsoft.com/office/powerpoint/2010/main" val="281684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FE17F-8CFA-6D26-4D12-EAA1EBAB8F6C}"/>
              </a:ext>
            </a:extLst>
          </p:cNvPr>
          <p:cNvSpPr txBox="1"/>
          <p:nvPr/>
        </p:nvSpPr>
        <p:spPr>
          <a:xfrm>
            <a:off x="3494257" y="5537863"/>
            <a:ext cx="4793235" cy="830997"/>
          </a:xfrm>
          <a:prstGeom prst="rect">
            <a:avLst/>
          </a:prstGeom>
          <a:noFill/>
        </p:spPr>
        <p:txBody>
          <a:bodyPr wrap="none" lIns="91440" tIns="45720" rIns="91440" bIns="45720" rtlCol="0" anchor="t">
            <a:spAutoFit/>
          </a:bodyPr>
          <a:lstStyle/>
          <a:p>
            <a:r>
              <a:rPr lang="en-GB" sz="2400" dirty="0">
                <a:solidFill>
                  <a:schemeClr val="bg1"/>
                </a:solidFill>
              </a:rPr>
              <a:t>If you have any questions, email me: </a:t>
            </a:r>
          </a:p>
          <a:p>
            <a:r>
              <a:rPr lang="en-GB" sz="2400" dirty="0">
                <a:solidFill>
                  <a:schemeClr val="bg1"/>
                </a:solidFill>
              </a:rPr>
              <a:t>ann.hatton@rippleeffect.org</a:t>
            </a:r>
            <a:endParaRPr lang="en-GB" sz="2400" dirty="0">
              <a:solidFill>
                <a:schemeClr val="bg1"/>
              </a:solidFill>
              <a:ea typeface="Calibri"/>
              <a:cs typeface="Calibri"/>
            </a:endParaRPr>
          </a:p>
        </p:txBody>
      </p:sp>
      <p:sp>
        <p:nvSpPr>
          <p:cNvPr id="2" name="TextBox 16">
            <a:extLst>
              <a:ext uri="{FF2B5EF4-FFF2-40B4-BE49-F238E27FC236}">
                <a16:creationId xmlns:a16="http://schemas.microsoft.com/office/drawing/2014/main" id="{037F6BEC-0998-A79F-9AD9-0928B62F8658}"/>
              </a:ext>
            </a:extLst>
          </p:cNvPr>
          <p:cNvSpPr txBox="1">
            <a:spLocks noChangeArrowheads="1"/>
          </p:cNvSpPr>
          <p:nvPr/>
        </p:nvSpPr>
        <p:spPr bwMode="auto">
          <a:xfrm>
            <a:off x="400050" y="246063"/>
            <a:ext cx="83690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A message from Ripple Effect</a:t>
            </a:r>
            <a:endParaRPr lang="en-US" altLang="en-US" dirty="0">
              <a:solidFill>
                <a:schemeClr val="bg1"/>
              </a:solidFill>
              <a:latin typeface="Impact" panose="020B0806030902050204" pitchFamily="34" charset="0"/>
            </a:endParaRPr>
          </a:p>
        </p:txBody>
      </p:sp>
      <p:pic>
        <p:nvPicPr>
          <p:cNvPr id="28" name="Video 27">
            <a:hlinkClick r:id="" action="ppaction://media"/>
            <a:extLst>
              <a:ext uri="{FF2B5EF4-FFF2-40B4-BE49-F238E27FC236}">
                <a16:creationId xmlns:a16="http://schemas.microsoft.com/office/drawing/2014/main" id="{99C231E9-7E14-F5D2-1157-398CC27B88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3366990" y="1275936"/>
            <a:ext cx="4920502" cy="4920502"/>
          </a:xfrm>
          <a:prstGeom prst="ellipse">
            <a:avLst/>
          </a:prstGeom>
        </p:spPr>
      </p:pic>
      <p:sp>
        <p:nvSpPr>
          <p:cNvPr id="31" name="TextBox 30">
            <a:extLst>
              <a:ext uri="{FF2B5EF4-FFF2-40B4-BE49-F238E27FC236}">
                <a16:creationId xmlns:a16="http://schemas.microsoft.com/office/drawing/2014/main" id="{1724E923-33E6-9AB2-553A-1B6597947392}"/>
              </a:ext>
            </a:extLst>
          </p:cNvPr>
          <p:cNvSpPr txBox="1"/>
          <p:nvPr/>
        </p:nvSpPr>
        <p:spPr>
          <a:xfrm>
            <a:off x="196525" y="6118241"/>
            <a:ext cx="5694349" cy="461665"/>
          </a:xfrm>
          <a:prstGeom prst="rect">
            <a:avLst/>
          </a:prstGeom>
          <a:noFill/>
        </p:spPr>
        <p:txBody>
          <a:bodyPr wrap="square" lIns="91440" tIns="45720" rIns="91440" bIns="45720" rtlCol="0" anchor="t">
            <a:spAutoFit/>
          </a:bodyPr>
          <a:lstStyle/>
          <a:p>
            <a:r>
              <a:rPr lang="en-GB" sz="2400" dirty="0"/>
              <a:t>ann.hatton@rippleeffect.org</a:t>
            </a:r>
            <a:endParaRPr lang="en-GB" sz="2400" dirty="0">
              <a:ea typeface="Calibri"/>
              <a:cs typeface="Calibri"/>
            </a:endParaRPr>
          </a:p>
        </p:txBody>
      </p:sp>
    </p:spTree>
    <p:extLst>
      <p:ext uri="{BB962C8B-B14F-4D97-AF65-F5344CB8AC3E}">
        <p14:creationId xmlns:p14="http://schemas.microsoft.com/office/powerpoint/2010/main" val="2890267283"/>
      </p:ext>
    </p:extLst>
  </p:cSld>
  <p:clrMapOvr>
    <a:masterClrMapping/>
  </p:clrMapOvr>
  <mc:AlternateContent xmlns:mc="http://schemas.openxmlformats.org/markup-compatibility/2006" xmlns:p14="http://schemas.microsoft.com/office/powerpoint/2010/main">
    <mc:Choice Requires="p14">
      <p:transition spd="slow" p14:dur="2000" advTm="59786"/>
    </mc:Choice>
    <mc:Fallback xmlns="">
      <p:transition spd="slow" advTm="5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srcRect t="13600" b="17197"/>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 three strands of our work</a:t>
            </a:r>
            <a:endParaRPr lang="en-GB" sz="2800" b="1" dirty="0">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a:extLst>
              <a:ext uri="{FF2B5EF4-FFF2-40B4-BE49-F238E27FC236}">
                <a16:creationId xmlns:a16="http://schemas.microsoft.com/office/drawing/2014/main" id="{36557F88-A68E-1863-43AB-A695D7CEA4EE}"/>
              </a:ext>
            </a:extLst>
          </p:cNvPr>
          <p:cNvPicPr>
            <a:picLocks noChangeAspect="1"/>
          </p:cNvPicPr>
          <p:nvPr/>
        </p:nvPicPr>
        <p:blipFill>
          <a:blip r:embed="rId5"/>
          <a:srcRect l="43095" t="12769" r="32236" b="34095"/>
          <a:stretch>
            <a:fillRect/>
          </a:stretch>
        </p:blipFill>
        <p:spPr>
          <a:xfrm>
            <a:off x="8286204" y="1464965"/>
            <a:ext cx="3505746" cy="4182729"/>
          </a:xfrm>
          <a:prstGeom prst="rect">
            <a:avLst/>
          </a:prstGeom>
        </p:spPr>
      </p:pic>
      <p:pic>
        <p:nvPicPr>
          <p:cNvPr id="10" name="Picture 9">
            <a:extLst>
              <a:ext uri="{FF2B5EF4-FFF2-40B4-BE49-F238E27FC236}">
                <a16:creationId xmlns:a16="http://schemas.microsoft.com/office/drawing/2014/main" id="{94018905-9111-C66B-DCFD-8783BA6E2A3E}"/>
              </a:ext>
            </a:extLst>
          </p:cNvPr>
          <p:cNvPicPr>
            <a:picLocks noChangeAspect="1"/>
          </p:cNvPicPr>
          <p:nvPr/>
        </p:nvPicPr>
        <p:blipFill>
          <a:blip r:embed="rId6"/>
          <a:srcRect l="31607" t="291" r="29911" b="7277"/>
          <a:stretch>
            <a:fillRect/>
          </a:stretch>
        </p:blipFill>
        <p:spPr>
          <a:xfrm>
            <a:off x="631371" y="1446223"/>
            <a:ext cx="3159238" cy="4182729"/>
          </a:xfrm>
          <a:prstGeom prst="rect">
            <a:avLst/>
          </a:prstGeom>
        </p:spPr>
      </p:pic>
      <p:pic>
        <p:nvPicPr>
          <p:cNvPr id="2" name="Picture 1">
            <a:extLst>
              <a:ext uri="{FF2B5EF4-FFF2-40B4-BE49-F238E27FC236}">
                <a16:creationId xmlns:a16="http://schemas.microsoft.com/office/drawing/2014/main" id="{ECE867AB-EE69-C078-5374-6D5B91CC7ADE}"/>
              </a:ext>
            </a:extLst>
          </p:cNvPr>
          <p:cNvPicPr>
            <a:picLocks noChangeAspect="1"/>
          </p:cNvPicPr>
          <p:nvPr/>
        </p:nvPicPr>
        <p:blipFill>
          <a:blip r:embed="rId7"/>
          <a:srcRect l="20975" t="3610" r="40173" b="16984"/>
          <a:stretch>
            <a:fillRect/>
          </a:stretch>
        </p:blipFill>
        <p:spPr>
          <a:xfrm>
            <a:off x="4220219" y="1464965"/>
            <a:ext cx="3636375" cy="4182729"/>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dirty="0">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dirty="0">
                <a:solidFill>
                  <a:schemeClr val="bg1"/>
                </a:solidFill>
                <a:effectLst/>
                <a:latin typeface="Arial" panose="020B0604020202020204" pitchFamily="34" charset="0"/>
                <a:cs typeface="Arial" panose="020B0604020202020204" pitchFamily="34" charset="0"/>
              </a:rPr>
              <a:t>Meselech</a:t>
            </a: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dirty="0">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CD367F2-48CD-630B-CED7-588757A157A4}"/>
              </a:ext>
            </a:extLst>
          </p:cNvPr>
          <p:cNvPicPr>
            <a:picLocks noChangeAspect="1"/>
          </p:cNvPicPr>
          <p:nvPr/>
        </p:nvPicPr>
        <p:blipFill>
          <a:blip r:embed="rId5">
            <a:extLst>
              <a:ext uri="{28A0092B-C50C-407E-A947-70E740481C1C}">
                <a14:useLocalDpi xmlns:a14="http://schemas.microsoft.com/office/drawing/2010/main" val="0"/>
              </a:ext>
            </a:extLst>
          </a:blip>
          <a:srcRect l="14998" t="13456" r="16328" b="20023"/>
          <a:stretch>
            <a:fillRect/>
          </a:stretch>
        </p:blipFill>
        <p:spPr>
          <a:xfrm>
            <a:off x="0" y="-77991"/>
            <a:ext cx="12620978" cy="6951866"/>
          </a:xfrm>
          <a:prstGeom prst="rect">
            <a:avLst/>
          </a:prstGeom>
        </p:spPr>
      </p:pic>
      <p:sp>
        <p:nvSpPr>
          <p:cNvPr id="8" name="Rectangle 7">
            <a:extLst>
              <a:ext uri="{FF2B5EF4-FFF2-40B4-BE49-F238E27FC236}">
                <a16:creationId xmlns:a16="http://schemas.microsoft.com/office/drawing/2014/main" id="{90D35A0E-3A4C-8DB5-F6ED-5DB1ED387F02}"/>
              </a:ext>
            </a:extLst>
          </p:cNvPr>
          <p:cNvSpPr/>
          <p:nvPr/>
        </p:nvSpPr>
        <p:spPr>
          <a:xfrm>
            <a:off x="-79022" y="-62909"/>
            <a:ext cx="4008765" cy="813455"/>
          </a:xfrm>
          <a:prstGeom prst="rect">
            <a:avLst/>
          </a:prstGeom>
          <a:solidFill>
            <a:srgbClr val="820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6">
            <a:extLst>
              <a:ext uri="{FF2B5EF4-FFF2-40B4-BE49-F238E27FC236}">
                <a16:creationId xmlns:a16="http://schemas.microsoft.com/office/drawing/2014/main" id="{2CBA363C-5723-6A13-CF4A-E1452266B95E}"/>
              </a:ext>
            </a:extLst>
          </p:cNvPr>
          <p:cNvSpPr txBox="1">
            <a:spLocks noChangeArrowheads="1"/>
          </p:cNvSpPr>
          <p:nvPr/>
        </p:nvSpPr>
        <p:spPr bwMode="auto">
          <a:xfrm>
            <a:off x="230716" y="119915"/>
            <a:ext cx="3699027"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Farming sustainably</a:t>
            </a:r>
            <a:endParaRPr lang="en-GB" sz="2800" b="1"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314118F-2965-87C0-B2DD-4B1028D7C3FA}"/>
              </a:ext>
            </a:extLst>
          </p:cNvPr>
          <p:cNvSpPr/>
          <p:nvPr/>
        </p:nvSpPr>
        <p:spPr>
          <a:xfrm>
            <a:off x="0" y="6156822"/>
            <a:ext cx="8844492" cy="717053"/>
          </a:xfrm>
          <a:prstGeom prst="rect">
            <a:avLst/>
          </a:prstGeom>
          <a:solidFill>
            <a:srgbClr val="8208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EC9DD67-6FB7-D596-7D00-42BE7B8B0550}"/>
              </a:ext>
            </a:extLst>
          </p:cNvPr>
          <p:cNvSpPr txBox="1"/>
          <p:nvPr/>
        </p:nvSpPr>
        <p:spPr>
          <a:xfrm>
            <a:off x="79022" y="6338114"/>
            <a:ext cx="8844492" cy="519886"/>
          </a:xfrm>
          <a:prstGeom prst="rect">
            <a:avLst/>
          </a:prstGeom>
          <a:noFill/>
        </p:spPr>
        <p:txBody>
          <a:bodyPr wrap="square">
            <a:spAutoFit/>
          </a:bodyPr>
          <a:lstStyle/>
          <a:p>
            <a:pPr>
              <a:lnSpc>
                <a:spcPct val="107000"/>
              </a:lnSpc>
              <a:spcAft>
                <a:spcPts val="800"/>
              </a:spcAft>
            </a:pP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Selena and Thomas, Ripple Effect farmers, </a:t>
            </a:r>
            <a:r>
              <a:rPr lang="en-GB" sz="2800" b="1" dirty="0">
                <a:solidFill>
                  <a:schemeClr val="bg1"/>
                </a:solidFill>
                <a:latin typeface="Arial" panose="020B0604020202020204" pitchFamily="34" charset="0"/>
                <a:ea typeface="Calibri" panose="020F0502020204030204" pitchFamily="34" charset="0"/>
                <a:cs typeface="Arial" panose="020B0604020202020204" pitchFamily="34" charset="0"/>
              </a:rPr>
              <a:t>Kenya</a:t>
            </a:r>
            <a:endPar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pic>
        <p:nvPicPr>
          <p:cNvPr id="5" name="Picture 4">
            <a:extLst>
              <a:ext uri="{FF2B5EF4-FFF2-40B4-BE49-F238E27FC236}">
                <a16:creationId xmlns:a16="http://schemas.microsoft.com/office/drawing/2014/main" id="{9C83C54C-CB39-4CC3-19EE-8A580FD32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23" y="0"/>
            <a:ext cx="12267773" cy="6858000"/>
          </a:xfrm>
          <a:prstGeom prst="rect">
            <a:avLst/>
          </a:prstGeom>
        </p:spPr>
      </p:pic>
      <p:sp>
        <p:nvSpPr>
          <p:cNvPr id="9" name="Rectangle 8">
            <a:extLst>
              <a:ext uri="{FF2B5EF4-FFF2-40B4-BE49-F238E27FC236}">
                <a16:creationId xmlns:a16="http://schemas.microsoft.com/office/drawing/2014/main" id="{2D5E33C1-97FF-9CA4-42E0-22666AEDFDA6}"/>
              </a:ext>
            </a:extLst>
          </p:cNvPr>
          <p:cNvSpPr/>
          <p:nvPr/>
        </p:nvSpPr>
        <p:spPr>
          <a:xfrm>
            <a:off x="-79022" y="0"/>
            <a:ext cx="5059740" cy="666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74024C-5BD5-E229-C393-6EFD7FAFECEA}"/>
              </a:ext>
            </a:extLst>
          </p:cNvPr>
          <p:cNvSpPr/>
          <p:nvPr/>
        </p:nvSpPr>
        <p:spPr>
          <a:xfrm>
            <a:off x="-79023" y="6197213"/>
            <a:ext cx="9593135" cy="666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6">
            <a:extLst>
              <a:ext uri="{FF2B5EF4-FFF2-40B4-BE49-F238E27FC236}">
                <a16:creationId xmlns:a16="http://schemas.microsoft.com/office/drawing/2014/main" id="{0CD1A815-DED7-CC8A-DCD8-CAC3EB39598B}"/>
              </a:ext>
            </a:extLst>
          </p:cNvPr>
          <p:cNvSpPr txBox="1">
            <a:spLocks noChangeArrowheads="1"/>
          </p:cNvSpPr>
          <p:nvPr/>
        </p:nvSpPr>
        <p:spPr bwMode="auto">
          <a:xfrm>
            <a:off x="119378" y="116743"/>
            <a:ext cx="505974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US" b="1" dirty="0">
                <a:solidFill>
                  <a:schemeClr val="bg1"/>
                </a:solidFill>
                <a:latin typeface="Arial" panose="020B0604020202020204" pitchFamily="34" charset="0"/>
                <a:cs typeface="Arial" panose="020B0604020202020204" pitchFamily="34" charset="0"/>
              </a:rPr>
              <a:t>G</a:t>
            </a:r>
            <a:r>
              <a:rPr lang="en-GB" b="1" dirty="0">
                <a:solidFill>
                  <a:schemeClr val="bg1"/>
                </a:solidFill>
                <a:latin typeface="Arial" panose="020B0604020202020204" pitchFamily="34" charset="0"/>
                <a:cs typeface="Arial" panose="020B0604020202020204" pitchFamily="34" charset="0"/>
              </a:rPr>
              <a:t>ender &amp; social inclusion</a:t>
            </a:r>
            <a:endParaRPr lang="en-GB" sz="2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19DD312-86C3-2456-E4FD-2421D41BEA98}"/>
              </a:ext>
            </a:extLst>
          </p:cNvPr>
          <p:cNvSpPr txBox="1"/>
          <p:nvPr/>
        </p:nvSpPr>
        <p:spPr>
          <a:xfrm>
            <a:off x="241490" y="6341818"/>
            <a:ext cx="9272623" cy="523220"/>
          </a:xfrm>
          <a:prstGeom prst="rect">
            <a:avLst/>
          </a:prstGeom>
          <a:noFill/>
        </p:spPr>
        <p:txBody>
          <a:bodyPr wrap="square">
            <a:spAutoFit/>
          </a:bodyPr>
          <a:lstStyle/>
          <a:p>
            <a:r>
              <a:rPr lang="en-US" sz="2800" b="1" dirty="0">
                <a:solidFill>
                  <a:schemeClr val="bg1"/>
                </a:solidFill>
                <a:latin typeface="Arial" panose="020B0604020202020204" pitchFamily="34" charset="0"/>
                <a:ea typeface="Roboto" panose="02000000000000000000" pitchFamily="2" charset="0"/>
                <a:cs typeface="Arial" panose="020B0604020202020204" pitchFamily="34" charset="0"/>
              </a:rPr>
              <a:t>R</a:t>
            </a:r>
            <a:r>
              <a:rPr lang="en-GB" sz="2800" b="1" dirty="0" err="1">
                <a:solidFill>
                  <a:schemeClr val="bg1"/>
                </a:solidFill>
                <a:latin typeface="Arial" panose="020B0604020202020204" pitchFamily="34" charset="0"/>
                <a:ea typeface="Roboto" panose="02000000000000000000" pitchFamily="2" charset="0"/>
                <a:cs typeface="Arial" panose="020B0604020202020204" pitchFamily="34" charset="0"/>
              </a:rPr>
              <a:t>ipple</a:t>
            </a:r>
            <a:r>
              <a:rPr lang="en-GB" sz="2800" b="1" dirty="0">
                <a:solidFill>
                  <a:schemeClr val="bg1"/>
                </a:solidFill>
                <a:latin typeface="Arial" panose="020B0604020202020204" pitchFamily="34" charset="0"/>
                <a:ea typeface="Roboto" panose="02000000000000000000" pitchFamily="2" charset="0"/>
                <a:cs typeface="Arial" panose="020B0604020202020204" pitchFamily="34" charset="0"/>
              </a:rPr>
              <a:t> Effect farmers, Burundi, with their potato crop </a:t>
            </a:r>
          </a:p>
        </p:txBody>
      </p:sp>
    </p:spTree>
    <p:extLst>
      <p:ext uri="{BB962C8B-B14F-4D97-AF65-F5344CB8AC3E}">
        <p14:creationId xmlns:p14="http://schemas.microsoft.com/office/powerpoint/2010/main" val="234172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8ECAC-A268-95EE-10F0-578FD785C77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19D1416-3F01-960B-1C9C-69287B136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1" y="-10319"/>
            <a:ext cx="12271022" cy="6878638"/>
          </a:xfrm>
          <a:prstGeom prst="rect">
            <a:avLst/>
          </a:prstGeom>
        </p:spPr>
      </p:pic>
      <p:sp>
        <p:nvSpPr>
          <p:cNvPr id="9" name="Rectangle 8">
            <a:extLst>
              <a:ext uri="{FF2B5EF4-FFF2-40B4-BE49-F238E27FC236}">
                <a16:creationId xmlns:a16="http://schemas.microsoft.com/office/drawing/2014/main" id="{8FB4B1F4-DEB6-AB05-2F40-48873407722A}"/>
              </a:ext>
            </a:extLst>
          </p:cNvPr>
          <p:cNvSpPr/>
          <p:nvPr/>
        </p:nvSpPr>
        <p:spPr>
          <a:xfrm>
            <a:off x="-79022" y="6197213"/>
            <a:ext cx="6987822" cy="6663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A7B9355-829A-4FA2-7F02-797D04FE8ED0}"/>
              </a:ext>
            </a:extLst>
          </p:cNvPr>
          <p:cNvSpPr txBox="1"/>
          <p:nvPr/>
        </p:nvSpPr>
        <p:spPr>
          <a:xfrm>
            <a:off x="201790" y="6247562"/>
            <a:ext cx="8502650" cy="519886"/>
          </a:xfrm>
          <a:prstGeom prst="rect">
            <a:avLst/>
          </a:prstGeom>
          <a:noFill/>
        </p:spPr>
        <p:txBody>
          <a:bodyPr wrap="square">
            <a:spAutoFit/>
          </a:bodyPr>
          <a:lstStyle/>
          <a:p>
            <a:pPr>
              <a:lnSpc>
                <a:spcPct val="107000"/>
              </a:lnSpc>
              <a:spcAft>
                <a:spcPts val="800"/>
              </a:spcAft>
            </a:pPr>
            <a:r>
              <a:rPr lang="en-GB" sz="2800" b="1" dirty="0">
                <a:solidFill>
                  <a:schemeClr val="bg1"/>
                </a:solidFill>
                <a:latin typeface="Arial" panose="020B0604020202020204" pitchFamily="34" charset="0"/>
                <a:ea typeface="Calibri" panose="020F0502020204030204" pitchFamily="34" charset="0"/>
                <a:cs typeface="Arial" panose="020B0604020202020204" pitchFamily="34" charset="0"/>
              </a:rPr>
              <a:t>Patience</a:t>
            </a:r>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dirty="0">
                <a:solidFill>
                  <a:schemeClr val="bg1"/>
                </a:solidFill>
                <a:latin typeface="Arial" panose="020B0604020202020204" pitchFamily="34" charset="0"/>
                <a:ea typeface="Calibri" panose="020F0502020204030204" pitchFamily="34" charset="0"/>
                <a:cs typeface="Arial" panose="020B0604020202020204" pitchFamily="34" charset="0"/>
              </a:rPr>
              <a:t>Kenya</a:t>
            </a:r>
            <a:endPar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8C83ABD-DDA5-A956-61FB-EEBDEF453297}"/>
              </a:ext>
            </a:extLst>
          </p:cNvPr>
          <p:cNvSpPr/>
          <p:nvPr/>
        </p:nvSpPr>
        <p:spPr>
          <a:xfrm>
            <a:off x="-79022" y="0"/>
            <a:ext cx="3443111" cy="10130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7" name="TextBox 16">
            <a:extLst>
              <a:ext uri="{FF2B5EF4-FFF2-40B4-BE49-F238E27FC236}">
                <a16:creationId xmlns:a16="http://schemas.microsoft.com/office/drawing/2014/main" id="{7581B313-AEB2-6C54-5FD0-BBDA2BD9966A}"/>
              </a:ext>
            </a:extLst>
          </p:cNvPr>
          <p:cNvSpPr txBox="1">
            <a:spLocks noChangeArrowheads="1"/>
          </p:cNvSpPr>
          <p:nvPr/>
        </p:nvSpPr>
        <p:spPr bwMode="auto">
          <a:xfrm>
            <a:off x="230717" y="246063"/>
            <a:ext cx="288501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Business skills</a:t>
            </a:r>
          </a:p>
        </p:txBody>
      </p:sp>
    </p:spTree>
    <p:extLst>
      <p:ext uri="{BB962C8B-B14F-4D97-AF65-F5344CB8AC3E}">
        <p14:creationId xmlns:p14="http://schemas.microsoft.com/office/powerpoint/2010/main" val="247807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359CDAF-35DA-571A-D200-868D23515EB3}"/>
              </a:ext>
            </a:extLst>
          </p:cNvPr>
          <p:cNvPicPr>
            <a:picLocks noChangeAspect="1"/>
          </p:cNvPicPr>
          <p:nvPr/>
        </p:nvPicPr>
        <p:blipFill>
          <a:blip r:embed="rId3"/>
          <a:srcRect l="33942" t="36049" r="28311" b="14311"/>
          <a:stretch>
            <a:fillRect/>
          </a:stretch>
        </p:blipFill>
        <p:spPr>
          <a:xfrm>
            <a:off x="0" y="218883"/>
            <a:ext cx="12232525" cy="8942827"/>
          </a:xfrm>
          <a:prstGeom prst="rect">
            <a:avLst/>
          </a:prstGeom>
        </p:spPr>
      </p:pic>
      <p:sp>
        <p:nvSpPr>
          <p:cNvPr id="4" name="Rectangle 3">
            <a:extLst>
              <a:ext uri="{FF2B5EF4-FFF2-40B4-BE49-F238E27FC236}">
                <a16:creationId xmlns:a16="http://schemas.microsoft.com/office/drawing/2014/main" id="{A4844A59-B27B-532B-3F4C-B7EEAEBED0D6}"/>
              </a:ext>
            </a:extLst>
          </p:cNvPr>
          <p:cNvSpPr/>
          <p:nvPr/>
        </p:nvSpPr>
        <p:spPr bwMode="auto">
          <a:xfrm>
            <a:off x="0" y="-4763"/>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err="1">
                <a:solidFill>
                  <a:schemeClr val="bg1"/>
                </a:solidFill>
                <a:latin typeface="Arial" panose="020B0604020202020204" pitchFamily="34" charset="0"/>
                <a:cs typeface="Arial" panose="020B0604020202020204" pitchFamily="34" charset="0"/>
              </a:rPr>
              <a:t>Priscillah’s’s</a:t>
            </a:r>
            <a:r>
              <a:rPr lang="en-GB" b="1" dirty="0">
                <a:solidFill>
                  <a:schemeClr val="bg1"/>
                </a:solidFill>
                <a:latin typeface="Arial" panose="020B0604020202020204" pitchFamily="34" charset="0"/>
                <a:cs typeface="Arial" panose="020B0604020202020204" pitchFamily="34" charset="0"/>
              </a:rPr>
              <a:t> story</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Tree>
    <p:extLst>
      <p:ext uri="{BB962C8B-B14F-4D97-AF65-F5344CB8AC3E}">
        <p14:creationId xmlns:p14="http://schemas.microsoft.com/office/powerpoint/2010/main" val="145114668"/>
      </p:ext>
    </p:extLst>
  </p:cSld>
  <p:clrMapOvr>
    <a:masterClrMapping/>
  </p:clrMapOvr>
</p:sld>
</file>

<file path=ppt/theme/theme1.xml><?xml version="1.0" encoding="utf-8"?>
<a:theme xmlns:a="http://schemas.openxmlformats.org/drawingml/2006/main" name="Ripple Effect branded slides">
  <a:themeElements>
    <a:clrScheme name="Custom 1">
      <a:dk1>
        <a:sysClr val="windowText" lastClr="000000"/>
      </a:dk1>
      <a:lt1>
        <a:sysClr val="window" lastClr="FFFFFF"/>
      </a:lt1>
      <a:dk2>
        <a:srgbClr val="44546A"/>
      </a:dk2>
      <a:lt2>
        <a:srgbClr val="E7E6E6"/>
      </a:lt2>
      <a:accent1>
        <a:srgbClr val="F25D32"/>
      </a:accent1>
      <a:accent2>
        <a:srgbClr val="FDC000"/>
      </a:accent2>
      <a:accent3>
        <a:srgbClr val="8208F1"/>
      </a:accent3>
      <a:accent4>
        <a:srgbClr val="0595D4"/>
      </a:accent4>
      <a:accent5>
        <a:srgbClr val="3DB559"/>
      </a:accent5>
      <a:accent6>
        <a:srgbClr val="FFFFFF"/>
      </a:accent6>
      <a:hlink>
        <a:srgbClr val="8208F1"/>
      </a:hlink>
      <a:folHlink>
        <a:srgbClr val="F25D3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146162DAB912458DBED66A96BED18B" ma:contentTypeVersion="33" ma:contentTypeDescription="Create a new document." ma:contentTypeScope="" ma:versionID="0b0dddcb333f8ed716b48f7df3fb0bd2">
  <xsd:schema xmlns:xsd="http://www.w3.org/2001/XMLSchema" xmlns:xs="http://www.w3.org/2001/XMLSchema" xmlns:p="http://schemas.microsoft.com/office/2006/metadata/properties" xmlns:ns2="38553129-87da-4fb4-8ef9-2d5c2accabbd" xmlns:ns3="ef8c4e6d-1355-4991-a81b-e23991b546e9" targetNamespace="http://schemas.microsoft.com/office/2006/metadata/properties" ma:root="true" ma:fieldsID="08bcc2dfbd4525f92c159e7a71320193" ns2:_="" ns3:_="">
    <xsd:import namespace="38553129-87da-4fb4-8ef9-2d5c2accabbd"/>
    <xsd:import namespace="ef8c4e6d-1355-4991-a81b-e23991b546e9"/>
    <xsd:element name="properties">
      <xsd:complexType>
        <xsd:sequence>
          <xsd:element name="documentManagement">
            <xsd:complexType>
              <xsd:all>
                <xsd:element ref="ns2:l00c74efaba14df198dd611e60e978cb" minOccurs="0"/>
                <xsd:element ref="ns3:TaxCatchAll" minOccurs="0"/>
                <xsd:element ref="ns2:p1105576c3fb4054a18336fd78f3a986" minOccurs="0"/>
                <xsd:element ref="ns3:TaxKeywordTaxHTField" minOccurs="0"/>
                <xsd:element ref="ns2:jf7804190a954e0c956845a3a2669988" minOccurs="0"/>
                <xsd:element ref="ns2:ef2a0d7ff0aa420a8295e5306d5b080a"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53129-87da-4fb4-8ef9-2d5c2accabbd" elementFormDefault="qualified">
    <xsd:import namespace="http://schemas.microsoft.com/office/2006/documentManagement/types"/>
    <xsd:import namespace="http://schemas.microsoft.com/office/infopath/2007/PartnerControls"/>
    <xsd:element name="l00c74efaba14df198dd611e60e978cb" ma:index="5" nillable="true" ma:displayName="Year_0" ma:hidden="true" ma:internalName="l00c74efaba14df198dd611e60e978cb" ma:readOnly="false">
      <xsd:simpleType>
        <xsd:restriction base="dms:Note"/>
      </xsd:simpleType>
    </xsd:element>
    <xsd:element name="p1105576c3fb4054a18336fd78f3a986" ma:index="8" nillable="true" ma:displayName="Appeal_0" ma:hidden="true" ma:internalName="p1105576c3fb4054a18336fd78f3a986" ma:readOnly="false">
      <xsd:simpleType>
        <xsd:restriction base="dms:Note"/>
      </xsd:simpleType>
    </xsd:element>
    <xsd:element name="jf7804190a954e0c956845a3a2669988" ma:index="12" nillable="true" ma:displayName="Doc type_0" ma:hidden="true" ma:internalName="jf7804190a954e0c956845a3a2669988" ma:readOnly="false">
      <xsd:simpleType>
        <xsd:restriction base="dms:Note"/>
      </xsd:simpleType>
    </xsd:element>
    <xsd:element name="ef2a0d7ff0aa420a8295e5306d5b080a" ma:index="14" nillable="true" ma:displayName="Festivals_0" ma:hidden="true" ma:internalName="ef2a0d7ff0aa420a8295e5306d5b080a" ma:readOnly="fals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828f0c2-8388-4d23-bcaa-a0437ae529bb}"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lcf76f155ced4ddcb4097134ff3c332f xmlns="38553129-87da-4fb4-8ef9-2d5c2accabbd">
      <Terms xmlns="http://schemas.microsoft.com/office/infopath/2007/PartnerControls"/>
    </lcf76f155ced4ddcb4097134ff3c332f>
    <p1105576c3fb4054a18336fd78f3a986 xmlns="38553129-87da-4fb4-8ef9-2d5c2accabbd" xsi:nil="true"/>
    <jf7804190a954e0c956845a3a2669988 xmlns="38553129-87da-4fb4-8ef9-2d5c2accabbd" xsi:nil="true"/>
    <l00c74efaba14df198dd611e60e978cb xmlns="38553129-87da-4fb4-8ef9-2d5c2accabbd" xsi:nil="true"/>
    <ef2a0d7ff0aa420a8295e5306d5b080a xmlns="38553129-87da-4fb4-8ef9-2d5c2accabb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C50230-2C2B-4C73-A597-E6285D2291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553129-87da-4fb4-8ef9-2d5c2accabbd"/>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92846A-0032-4D96-BE33-A67CAFE723DB}">
  <ds:schemaRefs>
    <ds:schemaRef ds:uri="http://schemas.microsoft.com/office/2006/metadata/properties"/>
    <ds:schemaRef ds:uri="http://schemas.microsoft.com/office/infopath/2007/PartnerControls"/>
    <ds:schemaRef ds:uri="f0f2d8f0-8db3-4e4e-a590-024d67ebef98"/>
    <ds:schemaRef ds:uri="ef8c4e6d-1355-4991-a81b-e23991b546e9"/>
    <ds:schemaRef ds:uri="f87a2e7d-df91-42ad-9e40-5fcbcf822400"/>
    <ds:schemaRef ds:uri="d1a7ccda-58d6-43cb-95a1-db25fdc34591"/>
    <ds:schemaRef ds:uri="3107b844-b5a1-414d-9f6d-7be8db5a36dc"/>
    <ds:schemaRef ds:uri="38553129-87da-4fb4-8ef9-2d5c2accabbd"/>
  </ds:schemaRefs>
</ds:datastoreItem>
</file>

<file path=customXml/itemProps3.xml><?xml version="1.0" encoding="utf-8"?>
<ds:datastoreItem xmlns:ds="http://schemas.openxmlformats.org/officeDocument/2006/customXml" ds:itemID="{DE7E6770-244F-462C-AA2E-639DCAB36C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1569</Words>
  <Application>Microsoft Office PowerPoint</Application>
  <PresentationFormat>Widescreen</PresentationFormat>
  <Paragraphs>117</Paragraphs>
  <Slides>13</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Bradley Hand ITC</vt:lpstr>
      <vt:lpstr>Calibri</vt:lpstr>
      <vt:lpstr>Impact</vt:lpstr>
      <vt:lpstr>Roboto</vt:lpstr>
      <vt:lpstr>Roboto-Regular</vt:lpstr>
      <vt:lpstr>Teko-Regular</vt:lpstr>
      <vt:lpstr>Wingdings</vt:lpstr>
      <vt:lpstr>Ripple Effect branded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Borsboom</dc:creator>
  <cp:lastModifiedBy>Ann Hatton</cp:lastModifiedBy>
  <cp:revision>27</cp:revision>
  <dcterms:created xsi:type="dcterms:W3CDTF">2025-10-27T16:27:06Z</dcterms:created>
  <dcterms:modified xsi:type="dcterms:W3CDTF">2026-06-18T08:18:12Z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library">
    <vt:lpwstr>2;#Comms|b6e7055d-68a7-4f7b-8aed-02a4a4947053</vt:lpwstr>
  </property>
  <property fmtid="{D5CDD505-2E9C-101B-9397-08002B2CF9AE}" pid="4" name="MediaServiceImageTags">
    <vt:lpwstr/>
  </property>
  <property fmtid="{D5CDD505-2E9C-101B-9397-08002B2CF9AE}" pid="5" name="Campaign">
    <vt:lpwstr/>
  </property>
  <property fmtid="{D5CDD505-2E9C-101B-9397-08002B2CF9AE}" pid="6" name="Year">
    <vt:lpwstr/>
  </property>
  <property fmtid="{D5CDD505-2E9C-101B-9397-08002B2CF9AE}" pid="7" name="Doc_x0020_Type">
    <vt:lpwstr/>
  </property>
  <property fmtid="{D5CDD505-2E9C-101B-9397-08002B2CF9AE}" pid="8" name="Doc Type">
    <vt:lpwstr/>
  </property>
  <property fmtid="{D5CDD505-2E9C-101B-9397-08002B2CF9AE}" pid="9" name="Appeal">
    <vt:lpwstr/>
  </property>
  <property fmtid="{D5CDD505-2E9C-101B-9397-08002B2CF9AE}" pid="10" name="Festivals">
    <vt:lpwstr/>
  </property>
  <property fmtid="{D5CDD505-2E9C-101B-9397-08002B2CF9AE}" pid="11" name="ContentTypeId">
    <vt:lpwstr>0x010100A3146162DAB912458DBED66A96BED18B</vt:lpwstr>
  </property>
</Properties>
</file>