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8" r:id="rId5"/>
    <p:sldId id="269" r:id="rId6"/>
    <p:sldId id="270" r:id="rId7"/>
    <p:sldId id="271"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3F90FC-D563-548F-2E7D-B99FD09E63E2}" name="Rebecca Parford" initials="RP" userId="S::rebecca.parford@rippleeffect.org::481a82d9-4b75-4291-b2b6-076bfdf212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000"/>
    <a:srgbClr val="820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A5BE5-8A34-46A5-8EFE-83E5823CF2A2}" v="6" dt="2025-06-12T13:49:37.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97" autoAdjust="0"/>
  </p:normalViewPr>
  <p:slideViewPr>
    <p:cSldViewPr snapToGrid="0">
      <p:cViewPr varScale="1">
        <p:scale>
          <a:sx n="69" d="100"/>
          <a:sy n="69" d="100"/>
        </p:scale>
        <p:origin x="215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Hatton" userId="529d22d8-e3c7-4088-995f-21b81436ebef" providerId="ADAL" clId="{552A5BE5-8A34-46A5-8EFE-83E5823CF2A2}"/>
    <pc:docChg chg="custSel addSld modSld">
      <pc:chgData name="Ann Hatton" userId="529d22d8-e3c7-4088-995f-21b81436ebef" providerId="ADAL" clId="{552A5BE5-8A34-46A5-8EFE-83E5823CF2A2}" dt="2025-06-12T13:50:01.206" v="465" actId="1076"/>
      <pc:docMkLst>
        <pc:docMk/>
      </pc:docMkLst>
      <pc:sldChg chg="addSp modSp mod">
        <pc:chgData name="Ann Hatton" userId="529d22d8-e3c7-4088-995f-21b81436ebef" providerId="ADAL" clId="{552A5BE5-8A34-46A5-8EFE-83E5823CF2A2}" dt="2025-06-12T13:44:40.022" v="432" actId="1076"/>
        <pc:sldMkLst>
          <pc:docMk/>
          <pc:sldMk cId="803860884" sldId="268"/>
        </pc:sldMkLst>
        <pc:spChg chg="mod">
          <ac:chgData name="Ann Hatton" userId="529d22d8-e3c7-4088-995f-21b81436ebef" providerId="ADAL" clId="{552A5BE5-8A34-46A5-8EFE-83E5823CF2A2}" dt="2025-06-12T13:40:46.286" v="24" actId="20577"/>
          <ac:spMkLst>
            <pc:docMk/>
            <pc:sldMk cId="803860884" sldId="268"/>
            <ac:spMk id="2" creationId="{9FF729C8-26AB-65FC-5444-965B254C04AE}"/>
          </ac:spMkLst>
        </pc:spChg>
        <pc:picChg chg="add mod">
          <ac:chgData name="Ann Hatton" userId="529d22d8-e3c7-4088-995f-21b81436ebef" providerId="ADAL" clId="{552A5BE5-8A34-46A5-8EFE-83E5823CF2A2}" dt="2025-06-12T13:44:40.022" v="432" actId="1076"/>
          <ac:picMkLst>
            <pc:docMk/>
            <pc:sldMk cId="803860884" sldId="268"/>
            <ac:picMk id="6" creationId="{8D2052CE-9D47-DF3F-0ED7-0C4A921AE00C}"/>
          </ac:picMkLst>
        </pc:picChg>
      </pc:sldChg>
      <pc:sldChg chg="addSp modSp mod">
        <pc:chgData name="Ann Hatton" userId="529d22d8-e3c7-4088-995f-21b81436ebef" providerId="ADAL" clId="{552A5BE5-8A34-46A5-8EFE-83E5823CF2A2}" dt="2025-06-12T13:46:04.408" v="444" actId="14100"/>
        <pc:sldMkLst>
          <pc:docMk/>
          <pc:sldMk cId="2887663070" sldId="269"/>
        </pc:sldMkLst>
        <pc:spChg chg="mod">
          <ac:chgData name="Ann Hatton" userId="529d22d8-e3c7-4088-995f-21b81436ebef" providerId="ADAL" clId="{552A5BE5-8A34-46A5-8EFE-83E5823CF2A2}" dt="2025-06-12T13:45:23.988" v="438" actId="113"/>
          <ac:spMkLst>
            <pc:docMk/>
            <pc:sldMk cId="2887663070" sldId="269"/>
            <ac:spMk id="2" creationId="{5C1B4B61-847C-4E27-E94E-75D3C463CBCB}"/>
          </ac:spMkLst>
        </pc:spChg>
        <pc:picChg chg="add mod">
          <ac:chgData name="Ann Hatton" userId="529d22d8-e3c7-4088-995f-21b81436ebef" providerId="ADAL" clId="{552A5BE5-8A34-46A5-8EFE-83E5823CF2A2}" dt="2025-06-12T13:46:04.408" v="444" actId="14100"/>
          <ac:picMkLst>
            <pc:docMk/>
            <pc:sldMk cId="2887663070" sldId="269"/>
            <ac:picMk id="6" creationId="{06608202-F501-8BC3-0213-91FA5200C7F1}"/>
          </ac:picMkLst>
        </pc:picChg>
      </pc:sldChg>
      <pc:sldChg chg="addSp modSp mod">
        <pc:chgData name="Ann Hatton" userId="529d22d8-e3c7-4088-995f-21b81436ebef" providerId="ADAL" clId="{552A5BE5-8A34-46A5-8EFE-83E5823CF2A2}" dt="2025-06-12T13:47:12.576" v="452" actId="1076"/>
        <pc:sldMkLst>
          <pc:docMk/>
          <pc:sldMk cId="1645350867" sldId="270"/>
        </pc:sldMkLst>
        <pc:spChg chg="mod">
          <ac:chgData name="Ann Hatton" userId="529d22d8-e3c7-4088-995f-21b81436ebef" providerId="ADAL" clId="{552A5BE5-8A34-46A5-8EFE-83E5823CF2A2}" dt="2025-06-12T13:47:08.650" v="451" actId="14100"/>
          <ac:spMkLst>
            <pc:docMk/>
            <pc:sldMk cId="1645350867" sldId="270"/>
            <ac:spMk id="2" creationId="{3E7D071B-21AD-3135-75BF-5BCD5C1AF48E}"/>
          </ac:spMkLst>
        </pc:spChg>
        <pc:picChg chg="add mod modCrop">
          <ac:chgData name="Ann Hatton" userId="529d22d8-e3c7-4088-995f-21b81436ebef" providerId="ADAL" clId="{552A5BE5-8A34-46A5-8EFE-83E5823CF2A2}" dt="2025-06-12T13:47:12.576" v="452" actId="1076"/>
          <ac:picMkLst>
            <pc:docMk/>
            <pc:sldMk cId="1645350867" sldId="270"/>
            <ac:picMk id="5" creationId="{B97E9D80-2260-084A-20F4-17C67D2D60A7}"/>
          </ac:picMkLst>
        </pc:picChg>
      </pc:sldChg>
      <pc:sldChg chg="addSp modSp mod">
        <pc:chgData name="Ann Hatton" userId="529d22d8-e3c7-4088-995f-21b81436ebef" providerId="ADAL" clId="{552A5BE5-8A34-46A5-8EFE-83E5823CF2A2}" dt="2025-06-12T13:49:06.551" v="459" actId="1076"/>
        <pc:sldMkLst>
          <pc:docMk/>
          <pc:sldMk cId="3578763793" sldId="271"/>
        </pc:sldMkLst>
        <pc:spChg chg="mod">
          <ac:chgData name="Ann Hatton" userId="529d22d8-e3c7-4088-995f-21b81436ebef" providerId="ADAL" clId="{552A5BE5-8A34-46A5-8EFE-83E5823CF2A2}" dt="2025-06-12T13:47:22.254" v="455" actId="20577"/>
          <ac:spMkLst>
            <pc:docMk/>
            <pc:sldMk cId="3578763793" sldId="271"/>
            <ac:spMk id="2" creationId="{7298D52F-A5D3-CE45-F33D-C7AA86DF6984}"/>
          </ac:spMkLst>
        </pc:spChg>
        <pc:picChg chg="add mod">
          <ac:chgData name="Ann Hatton" userId="529d22d8-e3c7-4088-995f-21b81436ebef" providerId="ADAL" clId="{552A5BE5-8A34-46A5-8EFE-83E5823CF2A2}" dt="2025-06-12T13:49:06.551" v="459" actId="1076"/>
          <ac:picMkLst>
            <pc:docMk/>
            <pc:sldMk cId="3578763793" sldId="271"/>
            <ac:picMk id="5" creationId="{C952593F-085C-A12A-2524-E8689DE6DCCB}"/>
          </ac:picMkLst>
        </pc:picChg>
      </pc:sldChg>
      <pc:sldChg chg="addSp modSp add mod">
        <pc:chgData name="Ann Hatton" userId="529d22d8-e3c7-4088-995f-21b81436ebef" providerId="ADAL" clId="{552A5BE5-8A34-46A5-8EFE-83E5823CF2A2}" dt="2025-06-12T13:50:01.206" v="465" actId="1076"/>
        <pc:sldMkLst>
          <pc:docMk/>
          <pc:sldMk cId="3500567165" sldId="272"/>
        </pc:sldMkLst>
        <pc:spChg chg="mod">
          <ac:chgData name="Ann Hatton" userId="529d22d8-e3c7-4088-995f-21b81436ebef" providerId="ADAL" clId="{552A5BE5-8A34-46A5-8EFE-83E5823CF2A2}" dt="2025-06-12T13:50:01.206" v="465" actId="1076"/>
          <ac:spMkLst>
            <pc:docMk/>
            <pc:sldMk cId="3500567165" sldId="272"/>
            <ac:spMk id="2" creationId="{A607EE14-3261-CB48-0738-F5F3CC2BBD64}"/>
          </ac:spMkLst>
        </pc:spChg>
        <pc:spChg chg="mod">
          <ac:chgData name="Ann Hatton" userId="529d22d8-e3c7-4088-995f-21b81436ebef" providerId="ADAL" clId="{552A5BE5-8A34-46A5-8EFE-83E5823CF2A2}" dt="2025-06-12T13:42:28.254" v="176" actId="20577"/>
          <ac:spMkLst>
            <pc:docMk/>
            <pc:sldMk cId="3500567165" sldId="272"/>
            <ac:spMk id="6147" creationId="{6EFF7592-8112-8F3D-B9BE-78FA652F56FC}"/>
          </ac:spMkLst>
        </pc:spChg>
        <pc:picChg chg="add mod">
          <ac:chgData name="Ann Hatton" userId="529d22d8-e3c7-4088-995f-21b81436ebef" providerId="ADAL" clId="{552A5BE5-8A34-46A5-8EFE-83E5823CF2A2}" dt="2025-06-12T13:49:45.639" v="464" actId="1076"/>
          <ac:picMkLst>
            <pc:docMk/>
            <pc:sldMk cId="3500567165" sldId="272"/>
            <ac:picMk id="6" creationId="{93662968-A102-982A-91B7-2BD1C6CA34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1A3AD-E012-40D8-85C4-8061D2863F94}" type="datetimeFigureOut">
              <a:rPr lang="en-GB" smtClean="0"/>
              <a:t>12/06/2025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BF7C2-7E5A-48DA-88B9-03B24D3CB2C8}" type="slidenum">
              <a:rPr lang="en-GB" smtClean="0"/>
              <a:t>‹#›</a:t>
            </a:fld>
            <a:endParaRPr lang="en-GB"/>
          </a:p>
        </p:txBody>
      </p:sp>
    </p:spTree>
    <p:extLst>
      <p:ext uri="{BB962C8B-B14F-4D97-AF65-F5344CB8AC3E}">
        <p14:creationId xmlns:p14="http://schemas.microsoft.com/office/powerpoint/2010/main" val="58114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Arial" panose="020B0604020202020204" pitchFamily="34" charset="0"/>
              <a:ea typeface="Roboto" panose="02000000000000000000" pitchFamily="2" charset="0"/>
              <a:cs typeface="Arial" panose="020B0604020202020204" pitchFamily="34" charset="0"/>
            </a:endParaRPr>
          </a:p>
          <a:p>
            <a:endParaRPr lang="en-GB" b="1" dirty="0">
              <a:latin typeface="Roboto-Regular"/>
            </a:endParaRPr>
          </a:p>
        </p:txBody>
      </p:sp>
      <p:sp>
        <p:nvSpPr>
          <p:cNvPr id="4" name="Slide Number Placeholder 3"/>
          <p:cNvSpPr>
            <a:spLocks noGrp="1"/>
          </p:cNvSpPr>
          <p:nvPr>
            <p:ph type="sldNum" sz="quarter" idx="5"/>
          </p:nvPr>
        </p:nvSpPr>
        <p:spPr/>
        <p:txBody>
          <a:bodyPr/>
          <a:lstStyle/>
          <a:p>
            <a:fld id="{51FBF7C2-7E5A-48DA-88B9-03B24D3CB2C8}" type="slidenum">
              <a:rPr lang="en-GB" smtClean="0"/>
              <a:t>1</a:t>
            </a:fld>
            <a:endParaRPr lang="en-GB"/>
          </a:p>
        </p:txBody>
      </p:sp>
    </p:spTree>
    <p:extLst>
      <p:ext uri="{BB962C8B-B14F-4D97-AF65-F5344CB8AC3E}">
        <p14:creationId xmlns:p14="http://schemas.microsoft.com/office/powerpoint/2010/main" val="211008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AF917-EE69-AF2E-A366-F18D6EF50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CC1A5-ACD3-3974-5F7E-CAC2A6A26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5945A-7F99-2D7F-25D0-1770DFA87281}"/>
              </a:ext>
            </a:extLst>
          </p:cNvPr>
          <p:cNvSpPr>
            <a:spLocks noGrp="1"/>
          </p:cNvSpPr>
          <p:nvPr>
            <p:ph type="body" idx="1"/>
          </p:nvPr>
        </p:nvSpPr>
        <p:spPr/>
        <p:txBody>
          <a:bodyPr/>
          <a:lstStyle/>
          <a:p>
            <a:endParaRPr lang="en-GB" sz="1000" dirty="0">
              <a:latin typeface="Arial" panose="020B0604020202020204" pitchFamily="34" charset="0"/>
              <a:ea typeface="Roboto" panose="02000000000000000000" pitchFamily="2" charset="0"/>
              <a:cs typeface="Arial" panose="020B0604020202020204" pitchFamily="34" charset="0"/>
            </a:endParaRPr>
          </a:p>
          <a:p>
            <a:endParaRPr lang="en-GB" b="1" dirty="0">
              <a:latin typeface="Roboto-Regular"/>
            </a:endParaRPr>
          </a:p>
        </p:txBody>
      </p:sp>
      <p:sp>
        <p:nvSpPr>
          <p:cNvPr id="4" name="Slide Number Placeholder 3">
            <a:extLst>
              <a:ext uri="{FF2B5EF4-FFF2-40B4-BE49-F238E27FC236}">
                <a16:creationId xmlns:a16="http://schemas.microsoft.com/office/drawing/2014/main" id="{C6EBA4D4-CA71-911C-4E1E-91F3945927B4}"/>
              </a:ext>
            </a:extLst>
          </p:cNvPr>
          <p:cNvSpPr>
            <a:spLocks noGrp="1"/>
          </p:cNvSpPr>
          <p:nvPr>
            <p:ph type="sldNum" sz="quarter" idx="5"/>
          </p:nvPr>
        </p:nvSpPr>
        <p:spPr/>
        <p:txBody>
          <a:bodyPr/>
          <a:lstStyle/>
          <a:p>
            <a:fld id="{51FBF7C2-7E5A-48DA-88B9-03B24D3CB2C8}" type="slidenum">
              <a:rPr lang="en-GB" smtClean="0"/>
              <a:t>2</a:t>
            </a:fld>
            <a:endParaRPr lang="en-GB"/>
          </a:p>
        </p:txBody>
      </p:sp>
    </p:spTree>
    <p:extLst>
      <p:ext uri="{BB962C8B-B14F-4D97-AF65-F5344CB8AC3E}">
        <p14:creationId xmlns:p14="http://schemas.microsoft.com/office/powerpoint/2010/main" val="52544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69B06-AD12-0C5D-A890-2A27C0599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2C760-4D66-87C6-057E-0E133CA25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427B7D-A61F-5ED3-1AAA-169129AFE4E3}"/>
              </a:ext>
            </a:extLst>
          </p:cNvPr>
          <p:cNvSpPr>
            <a:spLocks noGrp="1"/>
          </p:cNvSpPr>
          <p:nvPr>
            <p:ph type="body" idx="1"/>
          </p:nvPr>
        </p:nvSpPr>
        <p:spPr/>
        <p:txBody>
          <a:bodyPr/>
          <a:lstStyle/>
          <a:p>
            <a:endParaRPr lang="en-GB" sz="1000" dirty="0">
              <a:latin typeface="Arial" panose="020B0604020202020204" pitchFamily="34" charset="0"/>
              <a:ea typeface="Roboto" panose="02000000000000000000" pitchFamily="2" charset="0"/>
              <a:cs typeface="Arial" panose="020B0604020202020204" pitchFamily="34" charset="0"/>
            </a:endParaRPr>
          </a:p>
          <a:p>
            <a:endParaRPr lang="en-GB" b="1" dirty="0">
              <a:latin typeface="Roboto-Regular"/>
            </a:endParaRPr>
          </a:p>
        </p:txBody>
      </p:sp>
      <p:sp>
        <p:nvSpPr>
          <p:cNvPr id="4" name="Slide Number Placeholder 3">
            <a:extLst>
              <a:ext uri="{FF2B5EF4-FFF2-40B4-BE49-F238E27FC236}">
                <a16:creationId xmlns:a16="http://schemas.microsoft.com/office/drawing/2014/main" id="{0F78BCD4-7A4D-E056-7283-B704037214D4}"/>
              </a:ext>
            </a:extLst>
          </p:cNvPr>
          <p:cNvSpPr>
            <a:spLocks noGrp="1"/>
          </p:cNvSpPr>
          <p:nvPr>
            <p:ph type="sldNum" sz="quarter" idx="5"/>
          </p:nvPr>
        </p:nvSpPr>
        <p:spPr/>
        <p:txBody>
          <a:bodyPr/>
          <a:lstStyle/>
          <a:p>
            <a:fld id="{51FBF7C2-7E5A-48DA-88B9-03B24D3CB2C8}" type="slidenum">
              <a:rPr lang="en-GB" smtClean="0"/>
              <a:t>3</a:t>
            </a:fld>
            <a:endParaRPr lang="en-GB"/>
          </a:p>
        </p:txBody>
      </p:sp>
    </p:spTree>
    <p:extLst>
      <p:ext uri="{BB962C8B-B14F-4D97-AF65-F5344CB8AC3E}">
        <p14:creationId xmlns:p14="http://schemas.microsoft.com/office/powerpoint/2010/main" val="344025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E5EDF-2C83-5E4F-B9C1-A66E2AE8B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56523-F380-F5DA-2693-8BD616874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931AD-F5C5-0899-A684-922563D66729}"/>
              </a:ext>
            </a:extLst>
          </p:cNvPr>
          <p:cNvSpPr>
            <a:spLocks noGrp="1"/>
          </p:cNvSpPr>
          <p:nvPr>
            <p:ph type="body" idx="1"/>
          </p:nvPr>
        </p:nvSpPr>
        <p:spPr/>
        <p:txBody>
          <a:bodyPr/>
          <a:lstStyle/>
          <a:p>
            <a:endParaRPr lang="en-GB" sz="1000" dirty="0">
              <a:latin typeface="Arial" panose="020B0604020202020204" pitchFamily="34" charset="0"/>
              <a:ea typeface="Roboto" panose="02000000000000000000" pitchFamily="2" charset="0"/>
              <a:cs typeface="Arial" panose="020B0604020202020204" pitchFamily="34" charset="0"/>
            </a:endParaRPr>
          </a:p>
          <a:p>
            <a:endParaRPr lang="en-GB" b="1" dirty="0">
              <a:latin typeface="Roboto-Regular"/>
            </a:endParaRPr>
          </a:p>
        </p:txBody>
      </p:sp>
      <p:sp>
        <p:nvSpPr>
          <p:cNvPr id="4" name="Slide Number Placeholder 3">
            <a:extLst>
              <a:ext uri="{FF2B5EF4-FFF2-40B4-BE49-F238E27FC236}">
                <a16:creationId xmlns:a16="http://schemas.microsoft.com/office/drawing/2014/main" id="{F1B86383-72F8-16A5-E1BA-72B941387274}"/>
              </a:ext>
            </a:extLst>
          </p:cNvPr>
          <p:cNvSpPr>
            <a:spLocks noGrp="1"/>
          </p:cNvSpPr>
          <p:nvPr>
            <p:ph type="sldNum" sz="quarter" idx="5"/>
          </p:nvPr>
        </p:nvSpPr>
        <p:spPr/>
        <p:txBody>
          <a:bodyPr/>
          <a:lstStyle/>
          <a:p>
            <a:fld id="{51FBF7C2-7E5A-48DA-88B9-03B24D3CB2C8}" type="slidenum">
              <a:rPr lang="en-GB" smtClean="0"/>
              <a:t>4</a:t>
            </a:fld>
            <a:endParaRPr lang="en-GB"/>
          </a:p>
        </p:txBody>
      </p:sp>
    </p:spTree>
    <p:extLst>
      <p:ext uri="{BB962C8B-B14F-4D97-AF65-F5344CB8AC3E}">
        <p14:creationId xmlns:p14="http://schemas.microsoft.com/office/powerpoint/2010/main" val="210239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C13A7-9CF7-BD26-5864-C0D7659C7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60EA6-9F5C-859C-797A-62EEBCD51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23921-87D7-089D-7263-EFCEEFC9F2E8}"/>
              </a:ext>
            </a:extLst>
          </p:cNvPr>
          <p:cNvSpPr>
            <a:spLocks noGrp="1"/>
          </p:cNvSpPr>
          <p:nvPr>
            <p:ph type="body" idx="1"/>
          </p:nvPr>
        </p:nvSpPr>
        <p:spPr/>
        <p:txBody>
          <a:bodyPr/>
          <a:lstStyle/>
          <a:p>
            <a:endParaRPr lang="en-GB" sz="1000" dirty="0">
              <a:latin typeface="Arial" panose="020B0604020202020204" pitchFamily="34" charset="0"/>
              <a:ea typeface="Roboto" panose="02000000000000000000" pitchFamily="2" charset="0"/>
              <a:cs typeface="Arial" panose="020B0604020202020204" pitchFamily="34" charset="0"/>
            </a:endParaRPr>
          </a:p>
          <a:p>
            <a:endParaRPr lang="en-GB" b="1" dirty="0">
              <a:latin typeface="Roboto-Regular"/>
            </a:endParaRPr>
          </a:p>
        </p:txBody>
      </p:sp>
      <p:sp>
        <p:nvSpPr>
          <p:cNvPr id="4" name="Slide Number Placeholder 3">
            <a:extLst>
              <a:ext uri="{FF2B5EF4-FFF2-40B4-BE49-F238E27FC236}">
                <a16:creationId xmlns:a16="http://schemas.microsoft.com/office/drawing/2014/main" id="{29D5B1AA-916F-E8B5-201D-90D0DEC34B8D}"/>
              </a:ext>
            </a:extLst>
          </p:cNvPr>
          <p:cNvSpPr>
            <a:spLocks noGrp="1"/>
          </p:cNvSpPr>
          <p:nvPr>
            <p:ph type="sldNum" sz="quarter" idx="5"/>
          </p:nvPr>
        </p:nvSpPr>
        <p:spPr/>
        <p:txBody>
          <a:bodyPr/>
          <a:lstStyle/>
          <a:p>
            <a:fld id="{51FBF7C2-7E5A-48DA-88B9-03B24D3CB2C8}" type="slidenum">
              <a:rPr lang="en-GB" smtClean="0"/>
              <a:t>5</a:t>
            </a:fld>
            <a:endParaRPr lang="en-GB"/>
          </a:p>
        </p:txBody>
      </p:sp>
    </p:spTree>
    <p:extLst>
      <p:ext uri="{BB962C8B-B14F-4D97-AF65-F5344CB8AC3E}">
        <p14:creationId xmlns:p14="http://schemas.microsoft.com/office/powerpoint/2010/main" val="3860066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8D2BC207-1E60-F747-BD02-E20D5FA0739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384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E675654-942A-9341-A591-684A4D0430F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8002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EC92D7-72A8-BA81-3FC3-5F2595E62270}"/>
              </a:ext>
            </a:extLst>
          </p:cNvPr>
          <p:cNvSpPr/>
          <p:nvPr userDrawn="1"/>
        </p:nvSpPr>
        <p:spPr>
          <a:xfrm>
            <a:off x="0" y="0"/>
            <a:ext cx="12192000" cy="944563"/>
          </a:xfrm>
          <a:prstGeom prst="rect">
            <a:avLst/>
          </a:prstGeom>
          <a:solidFill>
            <a:srgbClr val="8208F1"/>
          </a:solidFill>
          <a:ln>
            <a:solidFill>
              <a:srgbClr val="8208F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p>
        </p:txBody>
      </p:sp>
      <p:sp>
        <p:nvSpPr>
          <p:cNvPr id="4" name="Rectangle 3">
            <a:extLst>
              <a:ext uri="{FF2B5EF4-FFF2-40B4-BE49-F238E27FC236}">
                <a16:creationId xmlns:a16="http://schemas.microsoft.com/office/drawing/2014/main" id="{5A677A5F-D125-B870-8553-4247B5227428}"/>
              </a:ext>
            </a:extLst>
          </p:cNvPr>
          <p:cNvSpPr/>
          <p:nvPr userDrawn="1"/>
        </p:nvSpPr>
        <p:spPr>
          <a:xfrm>
            <a:off x="0" y="0"/>
            <a:ext cx="12192000" cy="944563"/>
          </a:xfrm>
          <a:prstGeom prst="rect">
            <a:avLst/>
          </a:prstGeom>
          <a:solidFill>
            <a:srgbClr val="8208F1"/>
          </a:solidFill>
          <a:ln>
            <a:solidFill>
              <a:srgbClr val="8208F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p>
        </p:txBody>
      </p:sp>
      <p:sp>
        <p:nvSpPr>
          <p:cNvPr id="5" name="Rectangle 4">
            <a:extLst>
              <a:ext uri="{FF2B5EF4-FFF2-40B4-BE49-F238E27FC236}">
                <a16:creationId xmlns:a16="http://schemas.microsoft.com/office/drawing/2014/main" id="{17A434C8-0139-A71E-9BF6-8498AD0389E6}"/>
              </a:ext>
            </a:extLst>
          </p:cNvPr>
          <p:cNvSpPr/>
          <p:nvPr userDrawn="1"/>
        </p:nvSpPr>
        <p:spPr>
          <a:xfrm>
            <a:off x="0" y="6065838"/>
            <a:ext cx="12192000" cy="792162"/>
          </a:xfrm>
          <a:prstGeom prst="rect">
            <a:avLst/>
          </a:prstGeom>
          <a:solidFill>
            <a:srgbClr val="8208F1"/>
          </a:solidFill>
          <a:ln>
            <a:solidFill>
              <a:srgbClr val="8208F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p>
        </p:txBody>
      </p:sp>
      <p:pic>
        <p:nvPicPr>
          <p:cNvPr id="6" name="Picture 9">
            <a:extLst>
              <a:ext uri="{FF2B5EF4-FFF2-40B4-BE49-F238E27FC236}">
                <a16:creationId xmlns:a16="http://schemas.microsoft.com/office/drawing/2014/main" id="{1FB1192E-A0A6-06B4-AD95-290C37C78B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65833" t="31111" r="8000" b="51111"/>
          <a:stretch>
            <a:fillRect/>
          </a:stretch>
        </p:blipFill>
        <p:spPr bwMode="auto">
          <a:xfrm>
            <a:off x="9629775" y="39688"/>
            <a:ext cx="23987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10D8E197-D1A2-40F5-756D-9EE8ED3C9B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47749" t="71852" r="25583" b="12889"/>
          <a:stretch>
            <a:fillRect/>
          </a:stretch>
        </p:blipFill>
        <p:spPr bwMode="auto">
          <a:xfrm>
            <a:off x="0" y="6065838"/>
            <a:ext cx="2527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93835" y="1342524"/>
            <a:ext cx="10515600" cy="4351338"/>
          </a:xfrm>
        </p:spPr>
        <p:txBody>
          <a:bodyPr>
            <a:normAutofit/>
          </a:bodyPr>
          <a:lstStyle>
            <a:lvl1pPr marL="0" indent="0">
              <a:buFont typeface="Wingdings" panose="05000000000000000000" pitchFamily="2" charset="2"/>
              <a:buNone/>
              <a:defRPr sz="18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800" b="1">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marL="1371600" indent="0">
              <a:buFont typeface="Wingdings" panose="05000000000000000000" pitchFamily="2" charset="2"/>
              <a:buNone/>
              <a:defRPr sz="1800">
                <a:latin typeface="Arial" panose="020B0604020202020204" pitchFamily="34" charset="0"/>
                <a:cs typeface="Arial" panose="020B0604020202020204" pitchFamily="34" charset="0"/>
              </a:defRPr>
            </a:lvl4pPr>
            <a:lvl5pPr marL="1828800" indent="0">
              <a:buFont typeface="Wingdings" panose="05000000000000000000" pitchFamily="2" charset="2"/>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593835" y="58582"/>
            <a:ext cx="10515600" cy="827715"/>
          </a:xfrm>
        </p:spPr>
        <p:txBody>
          <a:bodyPr>
            <a:normAutofit/>
          </a:bodyPr>
          <a:lstStyle>
            <a:lvl1pPr>
              <a:defRPr sz="2800">
                <a:solidFill>
                  <a:schemeClr val="bg1"/>
                </a:solidFill>
                <a:latin typeface="Impact" panose="020B0806030902050204" pitchFamily="34" charset="0"/>
              </a:defRPr>
            </a:lvl1pPr>
          </a:lstStyle>
          <a:p>
            <a:r>
              <a:rPr lang="en-US"/>
              <a:t>Click to edit Master title style</a:t>
            </a:r>
            <a:endParaRPr lang="en-GB"/>
          </a:p>
        </p:txBody>
      </p:sp>
      <p:sp>
        <p:nvSpPr>
          <p:cNvPr id="8" name="Date Placeholder 3">
            <a:extLst>
              <a:ext uri="{FF2B5EF4-FFF2-40B4-BE49-F238E27FC236}">
                <a16:creationId xmlns:a16="http://schemas.microsoft.com/office/drawing/2014/main" id="{E8C4EBA9-385F-3B14-9873-1D50CDBFACA0}"/>
              </a:ext>
            </a:extLst>
          </p:cNvPr>
          <p:cNvSpPr>
            <a:spLocks noGrp="1"/>
          </p:cNvSpPr>
          <p:nvPr>
            <p:ph type="dt" sz="half" idx="10"/>
          </p:nvPr>
        </p:nvSpPr>
        <p:spPr/>
        <p:txBody>
          <a:bodyPr/>
          <a:lstStyle>
            <a:lvl1pPr>
              <a:defRPr/>
            </a:lvl1pPr>
          </a:lstStyle>
          <a:p>
            <a:pPr>
              <a:defRPr/>
            </a:pPr>
            <a:fld id="{FD334522-57D0-4237-B10F-61A91B109C33}" type="datetimeFigureOut">
              <a:rPr lang="en-GB"/>
              <a:pPr>
                <a:defRPr/>
              </a:pPr>
              <a:t>12/06/2025</a:t>
            </a:fld>
            <a:endParaRPr lang="en-GB"/>
          </a:p>
        </p:txBody>
      </p:sp>
      <p:sp>
        <p:nvSpPr>
          <p:cNvPr id="9" name="Footer Placeholder 4">
            <a:extLst>
              <a:ext uri="{FF2B5EF4-FFF2-40B4-BE49-F238E27FC236}">
                <a16:creationId xmlns:a16="http://schemas.microsoft.com/office/drawing/2014/main" id="{D7FEF84D-4692-387B-8242-D0041D611F42}"/>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5">
            <a:extLst>
              <a:ext uri="{FF2B5EF4-FFF2-40B4-BE49-F238E27FC236}">
                <a16:creationId xmlns:a16="http://schemas.microsoft.com/office/drawing/2014/main" id="{E7E9B856-A223-8913-F4DC-1B7DB4162C02}"/>
              </a:ext>
            </a:extLst>
          </p:cNvPr>
          <p:cNvSpPr>
            <a:spLocks noGrp="1"/>
          </p:cNvSpPr>
          <p:nvPr>
            <p:ph type="sldNum" sz="quarter" idx="12"/>
          </p:nvPr>
        </p:nvSpPr>
        <p:spPr/>
        <p:txBody>
          <a:bodyPr/>
          <a:lstStyle>
            <a:lvl1pPr>
              <a:defRPr/>
            </a:lvl1pPr>
          </a:lstStyle>
          <a:p>
            <a:pPr>
              <a:defRPr/>
            </a:pPr>
            <a:fld id="{67249765-20EE-4CC0-8B2E-DF0C187B00A6}" type="slidenum">
              <a:rPr lang="en-GB"/>
              <a:pPr>
                <a:defRPr/>
              </a:pPr>
              <a:t>‹#›</a:t>
            </a:fld>
            <a:endParaRPr lang="en-GB"/>
          </a:p>
        </p:txBody>
      </p:sp>
    </p:spTree>
    <p:extLst>
      <p:ext uri="{BB962C8B-B14F-4D97-AF65-F5344CB8AC3E}">
        <p14:creationId xmlns:p14="http://schemas.microsoft.com/office/powerpoint/2010/main" val="1466659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5C8897-EEE3-8044-B89E-8935FDECF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F7E3AA-D164-B747-9D01-7637E8F7C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762B51-B635-A148-8C6C-A29EC2E441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DD161-354F-F646-B1EF-711237C6363F}" type="datetimeFigureOut">
              <a:rPr lang="en-US" smtClean="0"/>
              <a:t>6/12/2025</a:t>
            </a:fld>
            <a:endParaRPr lang="en-US"/>
          </a:p>
        </p:txBody>
      </p:sp>
      <p:sp>
        <p:nvSpPr>
          <p:cNvPr id="5" name="Footer Placeholder 4">
            <a:extLst>
              <a:ext uri="{FF2B5EF4-FFF2-40B4-BE49-F238E27FC236}">
                <a16:creationId xmlns:a16="http://schemas.microsoft.com/office/drawing/2014/main" id="{1959500E-64E3-E148-8273-1BB48B6D78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65C695-B70A-DB43-B18C-6E6638D343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ADBB5-3339-1145-B665-87CC8EA91F9C}" type="slidenum">
              <a:rPr lang="en-US" smtClean="0"/>
              <a:t>‹#›</a:t>
            </a:fld>
            <a:endParaRPr lang="en-US"/>
          </a:p>
        </p:txBody>
      </p:sp>
    </p:spTree>
    <p:extLst>
      <p:ext uri="{BB962C8B-B14F-4D97-AF65-F5344CB8AC3E}">
        <p14:creationId xmlns:p14="http://schemas.microsoft.com/office/powerpoint/2010/main" val="2756191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pixabay.com/nl/vectors/zandloper-timer-zand-klok-23654/"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pxhere.com/en/photo/585563" TargetMode="External"/><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rippleeffect.org/about/our-history/" TargetMode="External"/><Relationship Id="rId5" Type="http://schemas.openxmlformats.org/officeDocument/2006/relationships/hyperlink" Target="https://rippleeffect.org/about/what-we-do/"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hyperlink" Target="https://rippleeffect.org/get-involved/volunteer/ambassadors/ambassador-resources/ambassador-resources/"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8">
            <a:extLst>
              <a:ext uri="{FF2B5EF4-FFF2-40B4-BE49-F238E27FC236}">
                <a16:creationId xmlns:a16="http://schemas.microsoft.com/office/drawing/2014/main" id="{DB9231FA-4BE1-208F-2F40-366240FA70A1}"/>
              </a:ext>
            </a:extLst>
          </p:cNvPr>
          <p:cNvGrpSpPr>
            <a:grpSpLocks/>
          </p:cNvGrpSpPr>
          <p:nvPr/>
        </p:nvGrpSpPr>
        <p:grpSpPr bwMode="auto">
          <a:xfrm>
            <a:off x="0" y="-4763"/>
            <a:ext cx="12192000" cy="6878638"/>
            <a:chOff x="0" y="0"/>
            <a:chExt cx="12192000" cy="6879020"/>
          </a:xfrm>
        </p:grpSpPr>
        <p:sp>
          <p:nvSpPr>
            <p:cNvPr id="4" name="Rectangle 3">
              <a:extLst>
                <a:ext uri="{FF2B5EF4-FFF2-40B4-BE49-F238E27FC236}">
                  <a16:creationId xmlns:a16="http://schemas.microsoft.com/office/drawing/2014/main" id="{070DE41E-3D1F-FA55-F715-578248CF78A0}"/>
                </a:ext>
              </a:extLst>
            </p:cNvPr>
            <p:cNvSpPr/>
            <p:nvPr/>
          </p:nvSpPr>
          <p:spPr>
            <a:xfrm>
              <a:off x="0" y="0"/>
              <a:ext cx="12192000" cy="944615"/>
            </a:xfrm>
            <a:prstGeom prst="rect">
              <a:avLst/>
            </a:prstGeom>
            <a:solidFill>
              <a:srgbClr val="8208F1"/>
            </a:solidFill>
            <a:ln>
              <a:solidFill>
                <a:srgbClr val="8208F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p>
          </p:txBody>
        </p:sp>
        <p:sp>
          <p:nvSpPr>
            <p:cNvPr id="7" name="Rectangle 6">
              <a:extLst>
                <a:ext uri="{FF2B5EF4-FFF2-40B4-BE49-F238E27FC236}">
                  <a16:creationId xmlns:a16="http://schemas.microsoft.com/office/drawing/2014/main" id="{5C1826F9-6492-77A0-0FB8-6E65774BEE1B}"/>
                </a:ext>
              </a:extLst>
            </p:cNvPr>
            <p:cNvSpPr/>
            <p:nvPr/>
          </p:nvSpPr>
          <p:spPr>
            <a:xfrm>
              <a:off x="0" y="6066175"/>
              <a:ext cx="12192000" cy="792207"/>
            </a:xfrm>
            <a:prstGeom prst="rect">
              <a:avLst/>
            </a:prstGeom>
            <a:solidFill>
              <a:srgbClr val="8208F1"/>
            </a:solidFill>
            <a:ln>
              <a:solidFill>
                <a:srgbClr val="8208F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p>
          </p:txBody>
        </p:sp>
        <p:pic>
          <p:nvPicPr>
            <p:cNvPr id="6152" name="Picture 13">
              <a:extLst>
                <a:ext uri="{FF2B5EF4-FFF2-40B4-BE49-F238E27FC236}">
                  <a16:creationId xmlns:a16="http://schemas.microsoft.com/office/drawing/2014/main" id="{2D55D9B4-442B-10D1-77A4-8EB2410DD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583" t="71852" r="47749" b="12889"/>
            <a:stretch>
              <a:fillRect/>
            </a:stretch>
          </p:blipFill>
          <p:spPr bwMode="auto">
            <a:xfrm flipH="1">
              <a:off x="0" y="6065520"/>
              <a:ext cx="2527378" cy="8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TextBox 16">
            <a:extLst>
              <a:ext uri="{FF2B5EF4-FFF2-40B4-BE49-F238E27FC236}">
                <a16:creationId xmlns:a16="http://schemas.microsoft.com/office/drawing/2014/main" id="{59764B0C-D071-D62D-2CD0-653B7C2DC91B}"/>
              </a:ext>
            </a:extLst>
          </p:cNvPr>
          <p:cNvSpPr txBox="1">
            <a:spLocks noChangeArrowheads="1"/>
          </p:cNvSpPr>
          <p:nvPr/>
        </p:nvSpPr>
        <p:spPr bwMode="auto">
          <a:xfrm>
            <a:off x="400050" y="246063"/>
            <a:ext cx="6929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sz="2800" b="1" dirty="0">
                <a:solidFill>
                  <a:schemeClr val="bg1"/>
                </a:solidFill>
                <a:latin typeface="Arial" panose="020B0604020202020204" pitchFamily="34" charset="0"/>
                <a:cs typeface="Arial" panose="020B0604020202020204" pitchFamily="34" charset="0"/>
              </a:rPr>
              <a:t>Bulking up your presentation</a:t>
            </a:r>
            <a:endParaRPr lang="en-US" altLang="en-US" dirty="0">
              <a:solidFill>
                <a:schemeClr val="bg1"/>
              </a:solidFill>
              <a:latin typeface="Impact" panose="020B0806030902050204" pitchFamily="34" charset="0"/>
            </a:endParaRPr>
          </a:p>
        </p:txBody>
      </p:sp>
      <p:pic>
        <p:nvPicPr>
          <p:cNvPr id="3" name="Picture 2" descr="A black and white sign with white text&#10;&#10;Description automatically generated">
            <a:extLst>
              <a:ext uri="{FF2B5EF4-FFF2-40B4-BE49-F238E27FC236}">
                <a16:creationId xmlns:a16="http://schemas.microsoft.com/office/drawing/2014/main" id="{49BA5FE0-13DC-8923-245E-50AD748DCB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575" y="88394"/>
            <a:ext cx="1476375" cy="771525"/>
          </a:xfrm>
          <a:prstGeom prst="rect">
            <a:avLst/>
          </a:prstGeom>
        </p:spPr>
      </p:pic>
      <p:sp>
        <p:nvSpPr>
          <p:cNvPr id="2" name="TextBox 1">
            <a:extLst>
              <a:ext uri="{FF2B5EF4-FFF2-40B4-BE49-F238E27FC236}">
                <a16:creationId xmlns:a16="http://schemas.microsoft.com/office/drawing/2014/main" id="{9FF729C8-26AB-65FC-5444-965B254C04AE}"/>
              </a:ext>
            </a:extLst>
          </p:cNvPr>
          <p:cNvSpPr txBox="1"/>
          <p:nvPr/>
        </p:nvSpPr>
        <p:spPr>
          <a:xfrm>
            <a:off x="540327" y="1634836"/>
            <a:ext cx="9282546" cy="3139321"/>
          </a:xfrm>
          <a:prstGeom prst="rect">
            <a:avLst/>
          </a:prstGeom>
          <a:noFill/>
        </p:spPr>
        <p:txBody>
          <a:bodyPr wrap="square" rtlCol="0">
            <a:spAutoFit/>
          </a:bodyPr>
          <a:lstStyle/>
          <a:p>
            <a:pPr>
              <a:lnSpc>
                <a:spcPct val="250000"/>
              </a:lnSpc>
            </a:pPr>
            <a:r>
              <a:rPr lang="en-GB" b="1" dirty="0"/>
              <a:t>Suggestions:</a:t>
            </a:r>
          </a:p>
          <a:p>
            <a:pPr marL="285750" indent="-285750">
              <a:lnSpc>
                <a:spcPct val="250000"/>
              </a:lnSpc>
              <a:buFont typeface="Arial" panose="020B0604020202020204" pitchFamily="34" charset="0"/>
              <a:buChar char="•"/>
            </a:pPr>
            <a:r>
              <a:rPr lang="en-GB" dirty="0"/>
              <a:t>10-15 minutes -  the Harvest/Christmas or Lent PPT will be a good length.</a:t>
            </a:r>
          </a:p>
          <a:p>
            <a:pPr marL="285750" indent="-285750">
              <a:lnSpc>
                <a:spcPct val="250000"/>
              </a:lnSpc>
              <a:buFont typeface="Arial" panose="020B0604020202020204" pitchFamily="34" charset="0"/>
              <a:buChar char="•"/>
            </a:pPr>
            <a:r>
              <a:rPr lang="en-GB" dirty="0"/>
              <a:t>30 minutes – add a bit of the history of Ripple Effect (see slide 2) and a personal story</a:t>
            </a:r>
          </a:p>
          <a:p>
            <a:pPr marL="285750" indent="-285750">
              <a:lnSpc>
                <a:spcPct val="250000"/>
              </a:lnSpc>
              <a:buFont typeface="Arial" panose="020B0604020202020204" pitchFamily="34" charset="0"/>
              <a:buChar char="•"/>
            </a:pPr>
            <a:r>
              <a:rPr lang="en-GB" dirty="0"/>
              <a:t>45 – 60 minutes – also add a video, time for discussion. Ask them questions too.</a:t>
            </a:r>
          </a:p>
          <a:p>
            <a:pPr marL="285750" indent="-285750">
              <a:buFont typeface="Arial" panose="020B0604020202020204" pitchFamily="34" charset="0"/>
              <a:buChar char="•"/>
            </a:pPr>
            <a:endParaRPr lang="en-GB" dirty="0"/>
          </a:p>
        </p:txBody>
      </p:sp>
      <p:pic>
        <p:nvPicPr>
          <p:cNvPr id="6" name="Picture 5" descr="A sand clock with yellow liquid&#10;&#10;AI-generated content may be incorrect.">
            <a:extLst>
              <a:ext uri="{FF2B5EF4-FFF2-40B4-BE49-F238E27FC236}">
                <a16:creationId xmlns:a16="http://schemas.microsoft.com/office/drawing/2014/main" id="{8D2052CE-9D47-DF3F-0ED7-0C4A921AE00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506691" y="1713994"/>
            <a:ext cx="2144982" cy="3603120"/>
          </a:xfrm>
          <a:prstGeom prst="rect">
            <a:avLst/>
          </a:prstGeom>
        </p:spPr>
      </p:pic>
    </p:spTree>
    <p:extLst>
      <p:ext uri="{BB962C8B-B14F-4D97-AF65-F5344CB8AC3E}">
        <p14:creationId xmlns:p14="http://schemas.microsoft.com/office/powerpoint/2010/main" val="80386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0786-532B-C9A1-E943-ABB84E751FEA}"/>
            </a:ext>
          </a:extLst>
        </p:cNvPr>
        <p:cNvGrpSpPr/>
        <p:nvPr/>
      </p:nvGrpSpPr>
      <p:grpSpPr>
        <a:xfrm>
          <a:off x="0" y="0"/>
          <a:ext cx="0" cy="0"/>
          <a:chOff x="0" y="0"/>
          <a:chExt cx="0" cy="0"/>
        </a:xfrm>
      </p:grpSpPr>
      <p:grpSp>
        <p:nvGrpSpPr>
          <p:cNvPr id="6146" name="Group 18">
            <a:extLst>
              <a:ext uri="{FF2B5EF4-FFF2-40B4-BE49-F238E27FC236}">
                <a16:creationId xmlns:a16="http://schemas.microsoft.com/office/drawing/2014/main" id="{98EE65FB-FADE-AA45-9AB2-DB00829DCAED}"/>
              </a:ext>
            </a:extLst>
          </p:cNvPr>
          <p:cNvGrpSpPr>
            <a:grpSpLocks/>
          </p:cNvGrpSpPr>
          <p:nvPr/>
        </p:nvGrpSpPr>
        <p:grpSpPr bwMode="auto">
          <a:xfrm>
            <a:off x="0" y="-4763"/>
            <a:ext cx="12192000" cy="6878638"/>
            <a:chOff x="0" y="0"/>
            <a:chExt cx="12192000" cy="6879020"/>
          </a:xfrm>
        </p:grpSpPr>
        <p:sp>
          <p:nvSpPr>
            <p:cNvPr id="4" name="Rectangle 3">
              <a:extLst>
                <a:ext uri="{FF2B5EF4-FFF2-40B4-BE49-F238E27FC236}">
                  <a16:creationId xmlns:a16="http://schemas.microsoft.com/office/drawing/2014/main" id="{67E985AC-9365-BDDF-4C7E-A8CF728A3F75}"/>
                </a:ext>
              </a:extLst>
            </p:cNvPr>
            <p:cNvSpPr/>
            <p:nvPr/>
          </p:nvSpPr>
          <p:spPr>
            <a:xfrm>
              <a:off x="0" y="0"/>
              <a:ext cx="12192000" cy="944615"/>
            </a:xfrm>
            <a:prstGeom prst="rect">
              <a:avLst/>
            </a:prstGeom>
            <a:solidFill>
              <a:srgbClr val="8208F1"/>
            </a:solidFill>
            <a:ln>
              <a:solidFill>
                <a:srgbClr val="8208F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p>
          </p:txBody>
        </p:sp>
        <p:sp>
          <p:nvSpPr>
            <p:cNvPr id="7" name="Rectangle 6">
              <a:extLst>
                <a:ext uri="{FF2B5EF4-FFF2-40B4-BE49-F238E27FC236}">
                  <a16:creationId xmlns:a16="http://schemas.microsoft.com/office/drawing/2014/main" id="{A1A3504E-0509-1E71-3C92-95B6E92C6133}"/>
                </a:ext>
              </a:extLst>
            </p:cNvPr>
            <p:cNvSpPr/>
            <p:nvPr/>
          </p:nvSpPr>
          <p:spPr>
            <a:xfrm>
              <a:off x="0" y="6066175"/>
              <a:ext cx="12192000" cy="792207"/>
            </a:xfrm>
            <a:prstGeom prst="rect">
              <a:avLst/>
            </a:prstGeom>
            <a:solidFill>
              <a:srgbClr val="8208F1"/>
            </a:solidFill>
            <a:ln>
              <a:solidFill>
                <a:srgbClr val="8208F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p>
          </p:txBody>
        </p:sp>
        <p:pic>
          <p:nvPicPr>
            <p:cNvPr id="6152" name="Picture 13">
              <a:extLst>
                <a:ext uri="{FF2B5EF4-FFF2-40B4-BE49-F238E27FC236}">
                  <a16:creationId xmlns:a16="http://schemas.microsoft.com/office/drawing/2014/main" id="{59BE8D91-ACEB-61EC-08B4-142BAC4C5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583" t="71852" r="47749" b="12889"/>
            <a:stretch>
              <a:fillRect/>
            </a:stretch>
          </p:blipFill>
          <p:spPr bwMode="auto">
            <a:xfrm flipH="1">
              <a:off x="0" y="6065520"/>
              <a:ext cx="2527378" cy="8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TextBox 16">
            <a:extLst>
              <a:ext uri="{FF2B5EF4-FFF2-40B4-BE49-F238E27FC236}">
                <a16:creationId xmlns:a16="http://schemas.microsoft.com/office/drawing/2014/main" id="{0432307C-C6BA-1A29-AAA2-21AF42F59D8D}"/>
              </a:ext>
            </a:extLst>
          </p:cNvPr>
          <p:cNvSpPr txBox="1">
            <a:spLocks noChangeArrowheads="1"/>
          </p:cNvSpPr>
          <p:nvPr/>
        </p:nvSpPr>
        <p:spPr bwMode="auto">
          <a:xfrm>
            <a:off x="400050" y="246063"/>
            <a:ext cx="6929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sz="2800" b="1" dirty="0">
                <a:solidFill>
                  <a:schemeClr val="bg1"/>
                </a:solidFill>
                <a:latin typeface="Arial" panose="020B0604020202020204" pitchFamily="34" charset="0"/>
                <a:cs typeface="Arial" panose="020B0604020202020204" pitchFamily="34" charset="0"/>
              </a:rPr>
              <a:t>History of Ripple Effect</a:t>
            </a:r>
            <a:endParaRPr lang="en-US" altLang="en-US" dirty="0">
              <a:solidFill>
                <a:schemeClr val="bg1"/>
              </a:solidFill>
              <a:latin typeface="Impact" panose="020B0806030902050204" pitchFamily="34" charset="0"/>
            </a:endParaRPr>
          </a:p>
        </p:txBody>
      </p:sp>
      <p:pic>
        <p:nvPicPr>
          <p:cNvPr id="3" name="Picture 2" descr="A black and white sign with white text&#10;&#10;Description automatically generated">
            <a:extLst>
              <a:ext uri="{FF2B5EF4-FFF2-40B4-BE49-F238E27FC236}">
                <a16:creationId xmlns:a16="http://schemas.microsoft.com/office/drawing/2014/main" id="{06063627-725A-E31C-EC62-203D321A7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575" y="88394"/>
            <a:ext cx="1476375" cy="771525"/>
          </a:xfrm>
          <a:prstGeom prst="rect">
            <a:avLst/>
          </a:prstGeom>
        </p:spPr>
      </p:pic>
      <p:sp>
        <p:nvSpPr>
          <p:cNvPr id="2" name="TextBox 1">
            <a:extLst>
              <a:ext uri="{FF2B5EF4-FFF2-40B4-BE49-F238E27FC236}">
                <a16:creationId xmlns:a16="http://schemas.microsoft.com/office/drawing/2014/main" id="{5C1B4B61-847C-4E27-E94E-75D3C463CBCB}"/>
              </a:ext>
            </a:extLst>
          </p:cNvPr>
          <p:cNvSpPr txBox="1"/>
          <p:nvPr/>
        </p:nvSpPr>
        <p:spPr>
          <a:xfrm>
            <a:off x="463261" y="1110745"/>
            <a:ext cx="11328689" cy="5170646"/>
          </a:xfrm>
          <a:prstGeom prst="rect">
            <a:avLst/>
          </a:prstGeom>
          <a:noFill/>
        </p:spPr>
        <p:txBody>
          <a:bodyPr wrap="square" rtlCol="0">
            <a:spAutoFit/>
          </a:bodyPr>
          <a:lstStyle/>
          <a:p>
            <a:pPr algn="l">
              <a:buNone/>
            </a:pPr>
            <a:r>
              <a:rPr lang="en-US" sz="1600" b="1" i="0" dirty="0">
                <a:solidFill>
                  <a:srgbClr val="222222"/>
                </a:solidFill>
                <a:effectLst/>
              </a:rPr>
              <a:t>Ripple Effect was set up by a group of Christian dairy farmers from the UK in 1988.</a:t>
            </a:r>
          </a:p>
          <a:p>
            <a:pPr algn="l">
              <a:spcBef>
                <a:spcPts val="1200"/>
              </a:spcBef>
              <a:buNone/>
            </a:pPr>
            <a:r>
              <a:rPr lang="en-US" sz="1600" b="0" i="0" dirty="0">
                <a:solidFill>
                  <a:srgbClr val="222222"/>
                </a:solidFill>
                <a:effectLst/>
              </a:rPr>
              <a:t>Outraged at EU milk quotas, which were forcing them to slaughter healthy dairy cows, and in response to an appeal from Uganda for milk, they embarked on a project, which was set to become an innovative and practical charity.</a:t>
            </a:r>
          </a:p>
          <a:p>
            <a:pPr algn="l">
              <a:spcBef>
                <a:spcPts val="1200"/>
              </a:spcBef>
              <a:buNone/>
            </a:pPr>
            <a:r>
              <a:rPr lang="en-US" sz="1600" b="0" i="0" dirty="0">
                <a:solidFill>
                  <a:srgbClr val="222222"/>
                </a:solidFill>
                <a:effectLst/>
              </a:rPr>
              <a:t>Uganda was just emerging from a long civil war, communities and their farmland had been destroyed and much of the country's livestock wiped out. Several of the UK farmers flew to Africa to investigate how they could help.</a:t>
            </a:r>
          </a:p>
          <a:p>
            <a:pPr algn="l">
              <a:spcBef>
                <a:spcPts val="1200"/>
              </a:spcBef>
              <a:buNone/>
            </a:pPr>
            <a:r>
              <a:rPr lang="en-US" sz="1600" b="0" i="0" dirty="0">
                <a:solidFill>
                  <a:srgbClr val="222222"/>
                </a:solidFill>
                <a:effectLst/>
              </a:rPr>
              <a:t>Meeting with Ugandan farmers, the Bishop of Mukono, and a livestock expert, they saw how smallholder dairy farming in Africa could work. People there were unable to feed themselves and milk would provide an instant source of nutrition. They returned to the UK determined to help, and sent cows from their own herds to Uganda. Ripple Effect was born.</a:t>
            </a:r>
          </a:p>
          <a:p>
            <a:pPr algn="l">
              <a:spcBef>
                <a:spcPts val="1200"/>
              </a:spcBef>
              <a:buNone/>
            </a:pPr>
            <a:r>
              <a:rPr lang="en-US" sz="1600" b="1" i="0" dirty="0">
                <a:solidFill>
                  <a:srgbClr val="222222"/>
                </a:solidFill>
                <a:effectLst/>
              </a:rPr>
              <a:t>We've changed a lot since then.</a:t>
            </a:r>
          </a:p>
          <a:p>
            <a:pPr algn="l">
              <a:spcBef>
                <a:spcPts val="1200"/>
              </a:spcBef>
              <a:buNone/>
            </a:pPr>
            <a:r>
              <a:rPr lang="en-US" sz="1600" b="0" i="0" dirty="0">
                <a:solidFill>
                  <a:srgbClr val="222222"/>
                </a:solidFill>
                <a:effectLst/>
              </a:rPr>
              <a:t>We no longer send cows from the UK, we source them locally. In fact, livestock is just a tiny part of </a:t>
            </a:r>
            <a:r>
              <a:rPr lang="en-US" sz="1600" b="0" i="0" u="sng" dirty="0">
                <a:solidFill>
                  <a:srgbClr val="F25D32"/>
                </a:solidFill>
                <a:effectLst/>
                <a:hlinkClick r:id="rId5"/>
              </a:rPr>
              <a:t>what we do today</a:t>
            </a:r>
            <a:r>
              <a:rPr lang="en-US" sz="1600" b="0" i="0" dirty="0">
                <a:solidFill>
                  <a:srgbClr val="222222"/>
                </a:solidFill>
                <a:effectLst/>
              </a:rPr>
              <a:t>.</a:t>
            </a:r>
          </a:p>
          <a:p>
            <a:pPr algn="l">
              <a:spcBef>
                <a:spcPts val="1200"/>
              </a:spcBef>
              <a:buNone/>
            </a:pPr>
            <a:r>
              <a:rPr lang="en-US" sz="1600" b="0" i="0" dirty="0">
                <a:solidFill>
                  <a:srgbClr val="222222"/>
                </a:solidFill>
                <a:effectLst/>
              </a:rPr>
              <a:t>Over time, our work has expanded to include much wider training on nutrition, gender equality and business skills. We are proud to have worked with over 2 million people as they have learned to grow and sell more, and share their new-found knowledge with their neighbours, who then do the same.</a:t>
            </a:r>
          </a:p>
          <a:p>
            <a:pPr algn="l">
              <a:spcBef>
                <a:spcPts val="1200"/>
              </a:spcBef>
              <a:buNone/>
            </a:pPr>
            <a:r>
              <a:rPr lang="en-US" sz="1600" b="0" i="0" dirty="0">
                <a:solidFill>
                  <a:srgbClr val="222222"/>
                </a:solidFill>
                <a:effectLst/>
                <a:hlinkClick r:id="rId6"/>
              </a:rPr>
              <a:t>Watch our video below </a:t>
            </a:r>
            <a:r>
              <a:rPr lang="en-US" sz="1600" b="0" i="0" dirty="0">
                <a:solidFill>
                  <a:srgbClr val="222222"/>
                </a:solidFill>
                <a:effectLst/>
              </a:rPr>
              <a:t>to see how far we’ve come, with the help of our global family.</a:t>
            </a:r>
          </a:p>
          <a:p>
            <a:pPr>
              <a:buNone/>
            </a:pPr>
            <a:br>
              <a:rPr lang="en-US" b="0" i="0" dirty="0">
                <a:solidFill>
                  <a:srgbClr val="222222"/>
                </a:solidFill>
                <a:effectLst/>
                <a:latin typeface="Roboto" panose="02000000000000000000" pitchFamily="2" charset="0"/>
              </a:rPr>
            </a:br>
            <a:endParaRPr lang="en-GB" dirty="0"/>
          </a:p>
        </p:txBody>
      </p:sp>
      <p:pic>
        <p:nvPicPr>
          <p:cNvPr id="6" name="Picture 5" descr="A cow with horns and yellow tags&#10;&#10;AI-generated content may be incorrect.">
            <a:extLst>
              <a:ext uri="{FF2B5EF4-FFF2-40B4-BE49-F238E27FC236}">
                <a16:creationId xmlns:a16="http://schemas.microsoft.com/office/drawing/2014/main" id="{06608202-F501-8BC3-0213-91FA5200C7F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626435" y="5044436"/>
            <a:ext cx="1365539" cy="1725170"/>
          </a:xfrm>
          <a:prstGeom prst="rect">
            <a:avLst/>
          </a:prstGeom>
        </p:spPr>
      </p:pic>
    </p:spTree>
    <p:extLst>
      <p:ext uri="{BB962C8B-B14F-4D97-AF65-F5344CB8AC3E}">
        <p14:creationId xmlns:p14="http://schemas.microsoft.com/office/powerpoint/2010/main" val="288766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C6731-9E88-FE8C-1210-93D7E1363C81}"/>
            </a:ext>
          </a:extLst>
        </p:cNvPr>
        <p:cNvGrpSpPr/>
        <p:nvPr/>
      </p:nvGrpSpPr>
      <p:grpSpPr>
        <a:xfrm>
          <a:off x="0" y="0"/>
          <a:ext cx="0" cy="0"/>
          <a:chOff x="0" y="0"/>
          <a:chExt cx="0" cy="0"/>
        </a:xfrm>
      </p:grpSpPr>
      <p:grpSp>
        <p:nvGrpSpPr>
          <p:cNvPr id="6146" name="Group 18">
            <a:extLst>
              <a:ext uri="{FF2B5EF4-FFF2-40B4-BE49-F238E27FC236}">
                <a16:creationId xmlns:a16="http://schemas.microsoft.com/office/drawing/2014/main" id="{02C0A682-02AA-A37F-DE03-5B2F4F42B83E}"/>
              </a:ext>
            </a:extLst>
          </p:cNvPr>
          <p:cNvGrpSpPr>
            <a:grpSpLocks/>
          </p:cNvGrpSpPr>
          <p:nvPr/>
        </p:nvGrpSpPr>
        <p:grpSpPr bwMode="auto">
          <a:xfrm>
            <a:off x="0" y="-4763"/>
            <a:ext cx="12192000" cy="6878638"/>
            <a:chOff x="0" y="0"/>
            <a:chExt cx="12192000" cy="6879020"/>
          </a:xfrm>
        </p:grpSpPr>
        <p:sp>
          <p:nvSpPr>
            <p:cNvPr id="4" name="Rectangle 3">
              <a:extLst>
                <a:ext uri="{FF2B5EF4-FFF2-40B4-BE49-F238E27FC236}">
                  <a16:creationId xmlns:a16="http://schemas.microsoft.com/office/drawing/2014/main" id="{51938346-D4C0-E1D9-CC6B-4F07D0C98E8B}"/>
                </a:ext>
              </a:extLst>
            </p:cNvPr>
            <p:cNvSpPr/>
            <p:nvPr/>
          </p:nvSpPr>
          <p:spPr>
            <a:xfrm>
              <a:off x="0" y="0"/>
              <a:ext cx="12192000" cy="944615"/>
            </a:xfrm>
            <a:prstGeom prst="rect">
              <a:avLst/>
            </a:prstGeom>
            <a:solidFill>
              <a:srgbClr val="8208F1"/>
            </a:solidFill>
            <a:ln>
              <a:solidFill>
                <a:srgbClr val="8208F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p>
          </p:txBody>
        </p:sp>
        <p:sp>
          <p:nvSpPr>
            <p:cNvPr id="7" name="Rectangle 6">
              <a:extLst>
                <a:ext uri="{FF2B5EF4-FFF2-40B4-BE49-F238E27FC236}">
                  <a16:creationId xmlns:a16="http://schemas.microsoft.com/office/drawing/2014/main" id="{98AC32BE-F0AA-5D4B-7D5E-374F7384F79D}"/>
                </a:ext>
              </a:extLst>
            </p:cNvPr>
            <p:cNvSpPr/>
            <p:nvPr/>
          </p:nvSpPr>
          <p:spPr>
            <a:xfrm>
              <a:off x="0" y="6066175"/>
              <a:ext cx="12192000" cy="792207"/>
            </a:xfrm>
            <a:prstGeom prst="rect">
              <a:avLst/>
            </a:prstGeom>
            <a:solidFill>
              <a:srgbClr val="8208F1"/>
            </a:solidFill>
            <a:ln>
              <a:solidFill>
                <a:srgbClr val="8208F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p>
          </p:txBody>
        </p:sp>
        <p:pic>
          <p:nvPicPr>
            <p:cNvPr id="6152" name="Picture 13">
              <a:extLst>
                <a:ext uri="{FF2B5EF4-FFF2-40B4-BE49-F238E27FC236}">
                  <a16:creationId xmlns:a16="http://schemas.microsoft.com/office/drawing/2014/main" id="{757CB5F8-E72D-B695-38E0-6701EA988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583" t="71852" r="47749" b="12889"/>
            <a:stretch>
              <a:fillRect/>
            </a:stretch>
          </p:blipFill>
          <p:spPr bwMode="auto">
            <a:xfrm flipH="1">
              <a:off x="0" y="6065520"/>
              <a:ext cx="2527378" cy="8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TextBox 16">
            <a:extLst>
              <a:ext uri="{FF2B5EF4-FFF2-40B4-BE49-F238E27FC236}">
                <a16:creationId xmlns:a16="http://schemas.microsoft.com/office/drawing/2014/main" id="{503A3038-8B81-28EF-7B9A-8A0FCD2B2F90}"/>
              </a:ext>
            </a:extLst>
          </p:cNvPr>
          <p:cNvSpPr txBox="1">
            <a:spLocks noChangeArrowheads="1"/>
          </p:cNvSpPr>
          <p:nvPr/>
        </p:nvSpPr>
        <p:spPr bwMode="auto">
          <a:xfrm>
            <a:off x="400050" y="246063"/>
            <a:ext cx="6929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sz="2800" b="1" dirty="0">
                <a:solidFill>
                  <a:schemeClr val="bg1"/>
                </a:solidFill>
                <a:latin typeface="Arial" panose="020B0604020202020204" pitchFamily="34" charset="0"/>
                <a:cs typeface="Arial" panose="020B0604020202020204" pitchFamily="34" charset="0"/>
              </a:rPr>
              <a:t>Make it personal</a:t>
            </a:r>
            <a:endParaRPr lang="en-US" altLang="en-US" dirty="0">
              <a:solidFill>
                <a:schemeClr val="bg1"/>
              </a:solidFill>
              <a:latin typeface="Impact" panose="020B0806030902050204" pitchFamily="34" charset="0"/>
            </a:endParaRPr>
          </a:p>
        </p:txBody>
      </p:sp>
      <p:pic>
        <p:nvPicPr>
          <p:cNvPr id="3" name="Picture 2" descr="A black and white sign with white text&#10;&#10;Description automatically generated">
            <a:extLst>
              <a:ext uri="{FF2B5EF4-FFF2-40B4-BE49-F238E27FC236}">
                <a16:creationId xmlns:a16="http://schemas.microsoft.com/office/drawing/2014/main" id="{1213E146-0197-ECF1-F401-ACDD5A5C55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575" y="88394"/>
            <a:ext cx="1476375" cy="771525"/>
          </a:xfrm>
          <a:prstGeom prst="rect">
            <a:avLst/>
          </a:prstGeom>
        </p:spPr>
      </p:pic>
      <p:sp>
        <p:nvSpPr>
          <p:cNvPr id="2" name="TextBox 1">
            <a:extLst>
              <a:ext uri="{FF2B5EF4-FFF2-40B4-BE49-F238E27FC236}">
                <a16:creationId xmlns:a16="http://schemas.microsoft.com/office/drawing/2014/main" id="{3E7D071B-21AD-3135-75BF-5BCD5C1AF48E}"/>
              </a:ext>
            </a:extLst>
          </p:cNvPr>
          <p:cNvSpPr txBox="1"/>
          <p:nvPr/>
        </p:nvSpPr>
        <p:spPr>
          <a:xfrm>
            <a:off x="540327" y="1634836"/>
            <a:ext cx="7647710" cy="4135106"/>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2000" dirty="0"/>
              <a:t>If you’ve been on a trip, please use your photos and tell them how you felt seeing the projects -  make it personal!</a:t>
            </a:r>
          </a:p>
          <a:p>
            <a:pPr marL="285750" indent="-285750">
              <a:lnSpc>
                <a:spcPct val="250000"/>
              </a:lnSpc>
              <a:buFont typeface="Arial" panose="020B0604020202020204" pitchFamily="34" charset="0"/>
              <a:buChar char="•"/>
            </a:pPr>
            <a:r>
              <a:rPr lang="en-GB" sz="2000" dirty="0"/>
              <a:t>If you’ve not been on a trip, then get to know one of the stories and talk about it with passion. </a:t>
            </a:r>
          </a:p>
          <a:p>
            <a:pPr>
              <a:lnSpc>
                <a:spcPct val="250000"/>
              </a:lnSpc>
            </a:pPr>
            <a:endParaRPr lang="en-GB" b="1" dirty="0"/>
          </a:p>
          <a:p>
            <a:pPr>
              <a:lnSpc>
                <a:spcPct val="250000"/>
              </a:lnSpc>
            </a:pPr>
            <a:endParaRPr lang="en-GB" dirty="0"/>
          </a:p>
        </p:txBody>
      </p:sp>
      <p:pic>
        <p:nvPicPr>
          <p:cNvPr id="5" name="Picture 4">
            <a:extLst>
              <a:ext uri="{FF2B5EF4-FFF2-40B4-BE49-F238E27FC236}">
                <a16:creationId xmlns:a16="http://schemas.microsoft.com/office/drawing/2014/main" id="{B97E9D80-2260-084A-20F4-17C67D2D60A7}"/>
              </a:ext>
            </a:extLst>
          </p:cNvPr>
          <p:cNvPicPr>
            <a:picLocks noChangeAspect="1"/>
          </p:cNvPicPr>
          <p:nvPr/>
        </p:nvPicPr>
        <p:blipFill>
          <a:blip r:embed="rId5"/>
          <a:srcRect l="22881" r="20663"/>
          <a:stretch/>
        </p:blipFill>
        <p:spPr>
          <a:xfrm>
            <a:off x="8791142" y="1634836"/>
            <a:ext cx="3048865" cy="3478237"/>
          </a:xfrm>
          <a:prstGeom prst="rect">
            <a:avLst/>
          </a:prstGeom>
        </p:spPr>
      </p:pic>
    </p:spTree>
    <p:extLst>
      <p:ext uri="{BB962C8B-B14F-4D97-AF65-F5344CB8AC3E}">
        <p14:creationId xmlns:p14="http://schemas.microsoft.com/office/powerpoint/2010/main" val="164535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DC464-B49E-DE2E-91E4-F7EBC5006451}"/>
            </a:ext>
          </a:extLst>
        </p:cNvPr>
        <p:cNvGrpSpPr/>
        <p:nvPr/>
      </p:nvGrpSpPr>
      <p:grpSpPr>
        <a:xfrm>
          <a:off x="0" y="0"/>
          <a:ext cx="0" cy="0"/>
          <a:chOff x="0" y="0"/>
          <a:chExt cx="0" cy="0"/>
        </a:xfrm>
      </p:grpSpPr>
      <p:grpSp>
        <p:nvGrpSpPr>
          <p:cNvPr id="6146" name="Group 18">
            <a:extLst>
              <a:ext uri="{FF2B5EF4-FFF2-40B4-BE49-F238E27FC236}">
                <a16:creationId xmlns:a16="http://schemas.microsoft.com/office/drawing/2014/main" id="{8D9A3F75-4942-305E-66C1-F2B4D63A1FB4}"/>
              </a:ext>
            </a:extLst>
          </p:cNvPr>
          <p:cNvGrpSpPr>
            <a:grpSpLocks/>
          </p:cNvGrpSpPr>
          <p:nvPr/>
        </p:nvGrpSpPr>
        <p:grpSpPr bwMode="auto">
          <a:xfrm>
            <a:off x="0" y="-4763"/>
            <a:ext cx="12192000" cy="6878638"/>
            <a:chOff x="0" y="0"/>
            <a:chExt cx="12192000" cy="6879020"/>
          </a:xfrm>
        </p:grpSpPr>
        <p:sp>
          <p:nvSpPr>
            <p:cNvPr id="4" name="Rectangle 3">
              <a:extLst>
                <a:ext uri="{FF2B5EF4-FFF2-40B4-BE49-F238E27FC236}">
                  <a16:creationId xmlns:a16="http://schemas.microsoft.com/office/drawing/2014/main" id="{5AA7E77F-1FD9-722D-1F04-95B9575A990F}"/>
                </a:ext>
              </a:extLst>
            </p:cNvPr>
            <p:cNvSpPr/>
            <p:nvPr/>
          </p:nvSpPr>
          <p:spPr>
            <a:xfrm>
              <a:off x="0" y="0"/>
              <a:ext cx="12192000" cy="944615"/>
            </a:xfrm>
            <a:prstGeom prst="rect">
              <a:avLst/>
            </a:prstGeom>
            <a:solidFill>
              <a:srgbClr val="8208F1"/>
            </a:solidFill>
            <a:ln>
              <a:solidFill>
                <a:srgbClr val="8208F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p>
          </p:txBody>
        </p:sp>
        <p:sp>
          <p:nvSpPr>
            <p:cNvPr id="7" name="Rectangle 6">
              <a:extLst>
                <a:ext uri="{FF2B5EF4-FFF2-40B4-BE49-F238E27FC236}">
                  <a16:creationId xmlns:a16="http://schemas.microsoft.com/office/drawing/2014/main" id="{18456BB2-C1A3-038A-F52C-68EC0D07EB16}"/>
                </a:ext>
              </a:extLst>
            </p:cNvPr>
            <p:cNvSpPr/>
            <p:nvPr/>
          </p:nvSpPr>
          <p:spPr>
            <a:xfrm>
              <a:off x="0" y="6066175"/>
              <a:ext cx="12192000" cy="792207"/>
            </a:xfrm>
            <a:prstGeom prst="rect">
              <a:avLst/>
            </a:prstGeom>
            <a:solidFill>
              <a:srgbClr val="8208F1"/>
            </a:solidFill>
            <a:ln>
              <a:solidFill>
                <a:srgbClr val="8208F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p>
          </p:txBody>
        </p:sp>
        <p:pic>
          <p:nvPicPr>
            <p:cNvPr id="6152" name="Picture 13">
              <a:extLst>
                <a:ext uri="{FF2B5EF4-FFF2-40B4-BE49-F238E27FC236}">
                  <a16:creationId xmlns:a16="http://schemas.microsoft.com/office/drawing/2014/main" id="{FFD07329-4754-AF68-0036-107063496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583" t="71852" r="47749" b="12889"/>
            <a:stretch>
              <a:fillRect/>
            </a:stretch>
          </p:blipFill>
          <p:spPr bwMode="auto">
            <a:xfrm flipH="1">
              <a:off x="0" y="6065520"/>
              <a:ext cx="2527378" cy="8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TextBox 16">
            <a:extLst>
              <a:ext uri="{FF2B5EF4-FFF2-40B4-BE49-F238E27FC236}">
                <a16:creationId xmlns:a16="http://schemas.microsoft.com/office/drawing/2014/main" id="{CFC02AA4-1F21-55CB-7737-9043645BB2B1}"/>
              </a:ext>
            </a:extLst>
          </p:cNvPr>
          <p:cNvSpPr txBox="1">
            <a:spLocks noChangeArrowheads="1"/>
          </p:cNvSpPr>
          <p:nvPr/>
        </p:nvSpPr>
        <p:spPr bwMode="auto">
          <a:xfrm>
            <a:off x="400050" y="246063"/>
            <a:ext cx="6929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sz="2800" b="1" dirty="0">
                <a:solidFill>
                  <a:schemeClr val="bg1"/>
                </a:solidFill>
                <a:latin typeface="Arial" panose="020B0604020202020204" pitchFamily="34" charset="0"/>
                <a:cs typeface="Arial" panose="020B0604020202020204" pitchFamily="34" charset="0"/>
              </a:rPr>
              <a:t>Add in a video or some extra photos</a:t>
            </a:r>
            <a:endParaRPr lang="en-US" altLang="en-US" dirty="0">
              <a:solidFill>
                <a:schemeClr val="bg1"/>
              </a:solidFill>
              <a:latin typeface="Impact" panose="020B0806030902050204" pitchFamily="34" charset="0"/>
            </a:endParaRPr>
          </a:p>
        </p:txBody>
      </p:sp>
      <p:pic>
        <p:nvPicPr>
          <p:cNvPr id="3" name="Picture 2" descr="A black and white sign with white text&#10;&#10;Description automatically generated">
            <a:extLst>
              <a:ext uri="{FF2B5EF4-FFF2-40B4-BE49-F238E27FC236}">
                <a16:creationId xmlns:a16="http://schemas.microsoft.com/office/drawing/2014/main" id="{068287E4-78E5-28C0-CC21-BB792D5A03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575" y="88394"/>
            <a:ext cx="1476375" cy="771525"/>
          </a:xfrm>
          <a:prstGeom prst="rect">
            <a:avLst/>
          </a:prstGeom>
        </p:spPr>
      </p:pic>
      <p:sp>
        <p:nvSpPr>
          <p:cNvPr id="2" name="TextBox 1">
            <a:extLst>
              <a:ext uri="{FF2B5EF4-FFF2-40B4-BE49-F238E27FC236}">
                <a16:creationId xmlns:a16="http://schemas.microsoft.com/office/drawing/2014/main" id="{7298D52F-A5D3-CE45-F33D-C7AA86DF6984}"/>
              </a:ext>
            </a:extLst>
          </p:cNvPr>
          <p:cNvSpPr txBox="1"/>
          <p:nvPr/>
        </p:nvSpPr>
        <p:spPr>
          <a:xfrm>
            <a:off x="540327" y="1634836"/>
            <a:ext cx="10958946" cy="2031325"/>
          </a:xfrm>
          <a:prstGeom prst="rect">
            <a:avLst/>
          </a:prstGeom>
          <a:noFill/>
        </p:spPr>
        <p:txBody>
          <a:bodyPr wrap="square" rtlCol="0">
            <a:spAutoFit/>
          </a:bodyPr>
          <a:lstStyle/>
          <a:p>
            <a:pPr>
              <a:lnSpc>
                <a:spcPct val="250000"/>
              </a:lnSpc>
            </a:pPr>
            <a:r>
              <a:rPr lang="en-GB" dirty="0"/>
              <a:t>Add in extra photos. You can use photos from Winnie’s talk, or from Dash ( </a:t>
            </a:r>
            <a:r>
              <a:rPr lang="en-GB" dirty="0">
                <a:hlinkClick r:id="rId5"/>
              </a:rPr>
              <a:t>here’s the link</a:t>
            </a:r>
            <a:r>
              <a:rPr lang="en-GB" dirty="0"/>
              <a:t>)</a:t>
            </a:r>
          </a:p>
          <a:p>
            <a:pPr>
              <a:lnSpc>
                <a:spcPct val="250000"/>
              </a:lnSpc>
            </a:pPr>
            <a:r>
              <a:rPr lang="en-GB" dirty="0"/>
              <a:t>Talking about some of the different technologies is helpful (cone gardens get some conversations going!)</a:t>
            </a:r>
          </a:p>
          <a:p>
            <a:endParaRPr lang="en-GB" dirty="0"/>
          </a:p>
          <a:p>
            <a:r>
              <a:rPr lang="en-GB" dirty="0"/>
              <a:t>The videos we have on the Ambassador talk section can all be downloaded and watched offline.</a:t>
            </a:r>
          </a:p>
        </p:txBody>
      </p:sp>
      <p:pic>
        <p:nvPicPr>
          <p:cNvPr id="5" name="Picture 4" descr="No photo description available.">
            <a:extLst>
              <a:ext uri="{FF2B5EF4-FFF2-40B4-BE49-F238E27FC236}">
                <a16:creationId xmlns:a16="http://schemas.microsoft.com/office/drawing/2014/main" id="{C952593F-085C-A12A-2524-E8689DE6DC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53524" y="3765291"/>
            <a:ext cx="3075531" cy="2125267"/>
          </a:xfrm>
          <a:prstGeom prst="rect">
            <a:avLst/>
          </a:prstGeom>
          <a:noFill/>
          <a:ln>
            <a:noFill/>
          </a:ln>
        </p:spPr>
      </p:pic>
    </p:spTree>
    <p:extLst>
      <p:ext uri="{BB962C8B-B14F-4D97-AF65-F5344CB8AC3E}">
        <p14:creationId xmlns:p14="http://schemas.microsoft.com/office/powerpoint/2010/main" val="357876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7BE87-8E60-5395-3D20-863F644EA238}"/>
            </a:ext>
          </a:extLst>
        </p:cNvPr>
        <p:cNvGrpSpPr/>
        <p:nvPr/>
      </p:nvGrpSpPr>
      <p:grpSpPr>
        <a:xfrm>
          <a:off x="0" y="0"/>
          <a:ext cx="0" cy="0"/>
          <a:chOff x="0" y="0"/>
          <a:chExt cx="0" cy="0"/>
        </a:xfrm>
      </p:grpSpPr>
      <p:grpSp>
        <p:nvGrpSpPr>
          <p:cNvPr id="6146" name="Group 18">
            <a:extLst>
              <a:ext uri="{FF2B5EF4-FFF2-40B4-BE49-F238E27FC236}">
                <a16:creationId xmlns:a16="http://schemas.microsoft.com/office/drawing/2014/main" id="{1C599AD5-20C3-3225-D8F6-47247FCC7678}"/>
              </a:ext>
            </a:extLst>
          </p:cNvPr>
          <p:cNvGrpSpPr>
            <a:grpSpLocks/>
          </p:cNvGrpSpPr>
          <p:nvPr/>
        </p:nvGrpSpPr>
        <p:grpSpPr bwMode="auto">
          <a:xfrm>
            <a:off x="0" y="-4763"/>
            <a:ext cx="12192000" cy="6878638"/>
            <a:chOff x="0" y="0"/>
            <a:chExt cx="12192000" cy="6879020"/>
          </a:xfrm>
        </p:grpSpPr>
        <p:sp>
          <p:nvSpPr>
            <p:cNvPr id="4" name="Rectangle 3">
              <a:extLst>
                <a:ext uri="{FF2B5EF4-FFF2-40B4-BE49-F238E27FC236}">
                  <a16:creationId xmlns:a16="http://schemas.microsoft.com/office/drawing/2014/main" id="{A5AFBA36-E68F-44F9-89FF-6A7B91A2F808}"/>
                </a:ext>
              </a:extLst>
            </p:cNvPr>
            <p:cNvSpPr/>
            <p:nvPr/>
          </p:nvSpPr>
          <p:spPr>
            <a:xfrm>
              <a:off x="0" y="0"/>
              <a:ext cx="12192000" cy="944615"/>
            </a:xfrm>
            <a:prstGeom prst="rect">
              <a:avLst/>
            </a:prstGeom>
            <a:solidFill>
              <a:srgbClr val="8208F1"/>
            </a:solidFill>
            <a:ln>
              <a:solidFill>
                <a:srgbClr val="8208F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p>
          </p:txBody>
        </p:sp>
        <p:sp>
          <p:nvSpPr>
            <p:cNvPr id="7" name="Rectangle 6">
              <a:extLst>
                <a:ext uri="{FF2B5EF4-FFF2-40B4-BE49-F238E27FC236}">
                  <a16:creationId xmlns:a16="http://schemas.microsoft.com/office/drawing/2014/main" id="{8BA2B251-C47B-2F93-6356-F537252BAED9}"/>
                </a:ext>
              </a:extLst>
            </p:cNvPr>
            <p:cNvSpPr/>
            <p:nvPr/>
          </p:nvSpPr>
          <p:spPr>
            <a:xfrm>
              <a:off x="0" y="6066175"/>
              <a:ext cx="12192000" cy="792207"/>
            </a:xfrm>
            <a:prstGeom prst="rect">
              <a:avLst/>
            </a:prstGeom>
            <a:solidFill>
              <a:srgbClr val="8208F1"/>
            </a:solidFill>
            <a:ln>
              <a:solidFill>
                <a:srgbClr val="8208F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a:p>
          </p:txBody>
        </p:sp>
        <p:pic>
          <p:nvPicPr>
            <p:cNvPr id="6152" name="Picture 13">
              <a:extLst>
                <a:ext uri="{FF2B5EF4-FFF2-40B4-BE49-F238E27FC236}">
                  <a16:creationId xmlns:a16="http://schemas.microsoft.com/office/drawing/2014/main" id="{D8730FAF-5A25-8774-0134-9BC7DD6A4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583" t="71852" r="47749" b="12889"/>
            <a:stretch>
              <a:fillRect/>
            </a:stretch>
          </p:blipFill>
          <p:spPr bwMode="auto">
            <a:xfrm flipH="1">
              <a:off x="0" y="6065520"/>
              <a:ext cx="2527378" cy="8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TextBox 16">
            <a:extLst>
              <a:ext uri="{FF2B5EF4-FFF2-40B4-BE49-F238E27FC236}">
                <a16:creationId xmlns:a16="http://schemas.microsoft.com/office/drawing/2014/main" id="{6EFF7592-8112-8F3D-B9BE-78FA652F56FC}"/>
              </a:ext>
            </a:extLst>
          </p:cNvPr>
          <p:cNvSpPr txBox="1">
            <a:spLocks noChangeArrowheads="1"/>
          </p:cNvSpPr>
          <p:nvPr/>
        </p:nvSpPr>
        <p:spPr bwMode="auto">
          <a:xfrm>
            <a:off x="400050" y="246063"/>
            <a:ext cx="6929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sz="2800" b="1" dirty="0">
                <a:solidFill>
                  <a:schemeClr val="bg1"/>
                </a:solidFill>
                <a:latin typeface="Arial" panose="020B0604020202020204" pitchFamily="34" charset="0"/>
                <a:cs typeface="Arial" panose="020B0604020202020204" pitchFamily="34" charset="0"/>
              </a:rPr>
              <a:t>Useful questions to ask</a:t>
            </a:r>
            <a:endParaRPr lang="en-US" altLang="en-US" dirty="0">
              <a:solidFill>
                <a:schemeClr val="bg1"/>
              </a:solidFill>
              <a:latin typeface="Impact" panose="020B0806030902050204" pitchFamily="34" charset="0"/>
            </a:endParaRPr>
          </a:p>
        </p:txBody>
      </p:sp>
      <p:pic>
        <p:nvPicPr>
          <p:cNvPr id="3" name="Picture 2" descr="A black and white sign with white text&#10;&#10;Description automatically generated">
            <a:extLst>
              <a:ext uri="{FF2B5EF4-FFF2-40B4-BE49-F238E27FC236}">
                <a16:creationId xmlns:a16="http://schemas.microsoft.com/office/drawing/2014/main" id="{C541DDA6-6EEB-3FF2-4B96-3D77141E93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575" y="88394"/>
            <a:ext cx="1476375" cy="771525"/>
          </a:xfrm>
          <a:prstGeom prst="rect">
            <a:avLst/>
          </a:prstGeom>
        </p:spPr>
      </p:pic>
      <p:sp>
        <p:nvSpPr>
          <p:cNvPr id="2" name="TextBox 1">
            <a:extLst>
              <a:ext uri="{FF2B5EF4-FFF2-40B4-BE49-F238E27FC236}">
                <a16:creationId xmlns:a16="http://schemas.microsoft.com/office/drawing/2014/main" id="{A607EE14-3261-CB48-0738-F5F3CC2BBD64}"/>
              </a:ext>
            </a:extLst>
          </p:cNvPr>
          <p:cNvSpPr txBox="1"/>
          <p:nvPr/>
        </p:nvSpPr>
        <p:spPr>
          <a:xfrm>
            <a:off x="512618" y="1343890"/>
            <a:ext cx="10958946" cy="2750112"/>
          </a:xfrm>
          <a:prstGeom prst="rect">
            <a:avLst/>
          </a:prstGeom>
          <a:noFill/>
        </p:spPr>
        <p:txBody>
          <a:bodyPr wrap="square" rtlCol="0">
            <a:spAutoFit/>
          </a:bodyPr>
          <a:lstStyle/>
          <a:p>
            <a:pPr marL="342900" indent="-342900">
              <a:lnSpc>
                <a:spcPct val="250000"/>
              </a:lnSpc>
              <a:buFont typeface="+mj-lt"/>
              <a:buAutoNum type="arabicPeriod"/>
            </a:pPr>
            <a:r>
              <a:rPr lang="en-GB" dirty="0"/>
              <a:t>What do you know about the climate crisis? How does it affect you?</a:t>
            </a:r>
          </a:p>
          <a:p>
            <a:pPr marL="342900" indent="-342900">
              <a:lnSpc>
                <a:spcPct val="250000"/>
              </a:lnSpc>
              <a:buFont typeface="+mj-lt"/>
              <a:buAutoNum type="arabicPeriod"/>
            </a:pPr>
            <a:r>
              <a:rPr lang="en-GB" dirty="0"/>
              <a:t>What do think families will buy with the income they start to make? (soap, school equipment, tools to repair their home, they’ll start to diversify their income streams)  </a:t>
            </a:r>
          </a:p>
          <a:p>
            <a:pPr>
              <a:lnSpc>
                <a:spcPct val="250000"/>
              </a:lnSpc>
            </a:pPr>
            <a:endParaRPr lang="en-GB" dirty="0"/>
          </a:p>
        </p:txBody>
      </p:sp>
      <p:pic>
        <p:nvPicPr>
          <p:cNvPr id="6" name="Picture 5" descr="Sticky notes with question marks">
            <a:extLst>
              <a:ext uri="{FF2B5EF4-FFF2-40B4-BE49-F238E27FC236}">
                <a16:creationId xmlns:a16="http://schemas.microsoft.com/office/drawing/2014/main" id="{93662968-A102-982A-91B7-2BD1C6CA3490}"/>
              </a:ext>
            </a:extLst>
          </p:cNvPr>
          <p:cNvPicPr>
            <a:picLocks noChangeAspect="1"/>
          </p:cNvPicPr>
          <p:nvPr/>
        </p:nvPicPr>
        <p:blipFill>
          <a:blip r:embed="rId5"/>
          <a:stretch>
            <a:fillRect/>
          </a:stretch>
        </p:blipFill>
        <p:spPr>
          <a:xfrm>
            <a:off x="4166754" y="3893195"/>
            <a:ext cx="2996045" cy="1997363"/>
          </a:xfrm>
          <a:prstGeom prst="rect">
            <a:avLst/>
          </a:prstGeom>
        </p:spPr>
      </p:pic>
    </p:spTree>
    <p:extLst>
      <p:ext uri="{BB962C8B-B14F-4D97-AF65-F5344CB8AC3E}">
        <p14:creationId xmlns:p14="http://schemas.microsoft.com/office/powerpoint/2010/main" val="3500567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00B32B408D146B7B5AD444CC61B5B" ma:contentTypeVersion="45" ma:contentTypeDescription="Create a new document." ma:contentTypeScope="" ma:versionID="6045c6e98779264d21f2e4ce41ec3dcc">
  <xsd:schema xmlns:xsd="http://www.w3.org/2001/XMLSchema" xmlns:xs="http://www.w3.org/2001/XMLSchema" xmlns:p="http://schemas.microsoft.com/office/2006/metadata/properties" xmlns:ns2="7f942450-d077-4074-a07d-5ac3ede90282" xmlns:ns3="ef8c4e6d-1355-4991-a81b-e23991b546e9" targetNamespace="http://schemas.microsoft.com/office/2006/metadata/properties" ma:root="true" ma:fieldsID="bc45fba71b6c43b14beba8037e331abc" ns2:_="" ns3:_="">
    <xsd:import namespace="7f942450-d077-4074-a07d-5ac3ede90282"/>
    <xsd:import namespace="ef8c4e6d-1355-4991-a81b-e23991b546e9"/>
    <xsd:element name="properties">
      <xsd:complexType>
        <xsd:sequence>
          <xsd:element name="documentManagement">
            <xsd:complexType>
              <xsd:all>
                <xsd:element ref="ns2:Document_x0020_Type" minOccurs="0"/>
                <xsd:element ref="ns2:Group" minOccurs="0"/>
                <xsd:element ref="ns2:Campaign" minOccurs="0"/>
                <xsd:element ref="ns2:me254e39de5a45069aea63bf5d7422e4" minOccurs="0"/>
                <xsd:element ref="ns3:TaxCatchAll" minOccurs="0"/>
                <xsd:element ref="ns2:Region" minOccurs="0"/>
                <xsd:element ref="ns3:TaxKeywordTaxHTField"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942450-d077-4074-a07d-5ac3ede90282" elementFormDefault="qualified">
    <xsd:import namespace="http://schemas.microsoft.com/office/2006/documentManagement/types"/>
    <xsd:import namespace="http://schemas.microsoft.com/office/infopath/2007/PartnerControls"/>
    <xsd:element name="Document_x0020_Type" ma:index="3" nillable="true" ma:displayName="Document Type" ma:format="Dropdown" ma:internalName="Document_x0020_Type" ma:readOnly="false">
      <xsd:simpleType>
        <xsd:restriction base="dms:Choice">
          <xsd:enumeration value="Brief"/>
          <xsd:enumeration value="Budget"/>
          <xsd:enumeration value="Communication"/>
          <xsd:enumeration value="Contact"/>
          <xsd:enumeration value="Copy"/>
          <xsd:enumeration value="Data"/>
          <xsd:enumeration value="Form"/>
          <xsd:enumeration value="Press"/>
          <xsd:enumeration value="Process"/>
          <xsd:enumeration value="Report"/>
          <xsd:enumeration value="Resource"/>
          <xsd:enumeration value="Schedule"/>
          <xsd:enumeration value="Strategy"/>
          <xsd:enumeration value="Training"/>
          <xsd:enumeration value="Image"/>
        </xsd:restriction>
      </xsd:simpleType>
    </xsd:element>
    <xsd:element name="Group" ma:index="4" nillable="true" ma:displayName="Role" ma:format="Dropdown" ma:internalName="Group" ma:readOnly="false">
      <xsd:simpleType>
        <xsd:restriction base="dms:Choice">
          <xsd:enumeration value="Ambassador"/>
          <xsd:enumeration value="Regional Admin"/>
          <xsd:enumeration value="Regional Co-ordinator"/>
        </xsd:restriction>
      </xsd:simpleType>
    </xsd:element>
    <xsd:element name="Campaign" ma:index="5" nillable="true" ma:displayName="Keyword" ma:description="Add keywords that you may want to filter by" ma:internalName="Campaign" ma:readOnly="false">
      <xsd:simpleType>
        <xsd:restriction base="dms:Text">
          <xsd:maxLength value="255"/>
        </xsd:restriction>
      </xsd:simpleType>
    </xsd:element>
    <xsd:element name="me254e39de5a45069aea63bf5d7422e4" ma:index="8" nillable="true" ma:displayName="Financial year_0" ma:hidden="true" ma:internalName="me254e39de5a45069aea63bf5d7422e4" ma:readOnly="false">
      <xsd:simpleType>
        <xsd:restriction base="dms:Note"/>
      </xsd:simpleType>
    </xsd:element>
    <xsd:element name="Region" ma:index="10" nillable="true" ma:displayName="Region" ma:format="Dropdown" ma:internalName="Region" ma:readOnly="false">
      <xsd:simpleType>
        <xsd:restriction base="dms:Choice">
          <xsd:enumeration value="Borders and Central Scotland"/>
          <xsd:enumeration value="Devon &amp; Cornwall"/>
          <xsd:enumeration value="East Anglia"/>
          <xsd:enumeration value="East Midlands"/>
          <xsd:enumeration value="Home Counties &amp; South"/>
          <xsd:enumeration value="North East"/>
          <xsd:enumeration value="North West"/>
          <xsd:enumeration value="South East"/>
          <xsd:enumeration value="South West"/>
          <xsd:enumeration value="Wales"/>
          <xsd:enumeration value="West Midlands"/>
        </xsd:restriction>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DateTaken" ma:index="25" nillable="true" ma:displayName="MediaServiceDateTaken" ma:hidden="true" ma:internalName="MediaServiceDateTake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fadca4f2-e58f-4cbc-aeae-d831f662642b" ma:termSetId="09814cd3-568e-fe90-9814-8d621ff8fb84" ma:anchorId="fba54fb3-c3e1-fe81-a776-ca4b69148c4d" ma:open="true" ma:isKeyword="false">
      <xsd:complexType>
        <xsd:sequence>
          <xsd:element ref="pc:Terms" minOccurs="0" maxOccurs="1"/>
        </xsd:sequence>
      </xsd:complex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c4e6d-1355-4991-a81b-e23991b546e9"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cfad80f-a3ad-4f7f-a4c5-6b20d8737c7d}" ma:internalName="TaxCatchAll" ma:showField="CatchAllData" ma:web="ef8c4e6d-1355-4991-a81b-e23991b546e9">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Enterprise Keywords" ma:fieldId="{23f27201-bee3-471e-b2e7-b64fd8b7ca38}" ma:taxonomyMulti="true" ma:sspId="fadca4f2-e58f-4cbc-aeae-d831f662642b" ma:termSetId="00000000-0000-0000-0000-000000000000" ma:anchorId="00000000-0000-0000-0000-000000000000" ma:open="true" ma:isKeyword="tru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8c4e6d-1355-4991-a81b-e23991b546e9" xsi:nil="true"/>
    <TaxKeywordTaxHTField xmlns="ef8c4e6d-1355-4991-a81b-e23991b546e9">
      <Terms xmlns="http://schemas.microsoft.com/office/infopath/2007/PartnerControls"/>
    </TaxKeywordTaxHTField>
    <SharedWithUsers xmlns="ef8c4e6d-1355-4991-a81b-e23991b546e9">
      <UserInfo>
        <DisplayName>Ann Hatton</DisplayName>
        <AccountId>26</AccountId>
        <AccountType/>
      </UserInfo>
      <UserInfo>
        <DisplayName>Ruth Orriss</DisplayName>
        <AccountId>461</AccountId>
        <AccountType/>
      </UserInfo>
    </SharedWithUsers>
    <lcf76f155ced4ddcb4097134ff3c332f xmlns="7f942450-d077-4074-a07d-5ac3ede90282">
      <Terms xmlns="http://schemas.microsoft.com/office/infopath/2007/PartnerControls"/>
    </lcf76f155ced4ddcb4097134ff3c332f>
    <Campaign xmlns="7f942450-d077-4074-a07d-5ac3ede90282" xsi:nil="true"/>
    <Region xmlns="7f942450-d077-4074-a07d-5ac3ede90282" xsi:nil="true"/>
    <Group xmlns="7f942450-d077-4074-a07d-5ac3ede90282" xsi:nil="true"/>
    <Document_x0020_Type xmlns="7f942450-d077-4074-a07d-5ac3ede90282" xsi:nil="true"/>
    <me254e39de5a45069aea63bf5d7422e4 xmlns="7f942450-d077-4074-a07d-5ac3ede90282" xsi:nil="true"/>
  </documentManagement>
</p:properties>
</file>

<file path=customXml/itemProps1.xml><?xml version="1.0" encoding="utf-8"?>
<ds:datastoreItem xmlns:ds="http://schemas.openxmlformats.org/officeDocument/2006/customXml" ds:itemID="{C76C4BB9-6124-4447-82FC-581F66CCF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942450-d077-4074-a07d-5ac3ede90282"/>
    <ds:schemaRef ds:uri="ef8c4e6d-1355-4991-a81b-e23991b54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CFCC78-70B1-4DDF-BFC2-2E66DC379B1A}">
  <ds:schemaRefs>
    <ds:schemaRef ds:uri="http://schemas.microsoft.com/sharepoint/v3/contenttype/forms"/>
  </ds:schemaRefs>
</ds:datastoreItem>
</file>

<file path=customXml/itemProps3.xml><?xml version="1.0" encoding="utf-8"?>
<ds:datastoreItem xmlns:ds="http://schemas.openxmlformats.org/officeDocument/2006/customXml" ds:itemID="{D4E2795D-8B45-4031-932F-F2CCAB5ED824}">
  <ds:schemaRefs>
    <ds:schemaRef ds:uri="7f942450-d077-4074-a07d-5ac3ede90282"/>
    <ds:schemaRef ds:uri="ef8c4e6d-1355-4991-a81b-e23991b546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8553129-87da-4fb4-8ef9-2d5c2accabbd"/>
    <ds:schemaRef ds:uri="0ef2f46a-c883-423a-9b2b-11f60c86c2ae"/>
  </ds:schemaRefs>
</ds:datastoreItem>
</file>

<file path=docProps/app.xml><?xml version="1.0" encoding="utf-8"?>
<Properties xmlns="http://schemas.openxmlformats.org/officeDocument/2006/extended-properties" xmlns:vt="http://schemas.openxmlformats.org/officeDocument/2006/docPropsVTypes">
  <TotalTime>0</TotalTime>
  <Words>521</Words>
  <Application>Microsoft Office PowerPoint</Application>
  <PresentationFormat>Widescreen</PresentationFormat>
  <Paragraphs>31</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Calibri Light</vt:lpstr>
      <vt:lpstr>Impact</vt:lpstr>
      <vt:lpstr>Roboto</vt:lpstr>
      <vt:lpstr>Roboto-Regular</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 Rawlins</dc:creator>
  <cp:lastModifiedBy>Ann Hatton</cp:lastModifiedBy>
  <cp:revision>16</cp:revision>
  <dcterms:created xsi:type="dcterms:W3CDTF">2022-03-21T16:53:05Z</dcterms:created>
  <dcterms:modified xsi:type="dcterms:W3CDTF">2025-06-12T13:50:11Z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Appeal">
    <vt:lpwstr/>
  </property>
  <property fmtid="{D5CDD505-2E9C-101B-9397-08002B2CF9AE}" pid="4" name="Year">
    <vt:lpwstr/>
  </property>
  <property fmtid="{D5CDD505-2E9C-101B-9397-08002B2CF9AE}" pid="5" name="Doc type">
    <vt:lpwstr/>
  </property>
  <property fmtid="{D5CDD505-2E9C-101B-9397-08002B2CF9AE}" pid="6" name="MediaServiceImageTags">
    <vt:lpwstr/>
  </property>
  <property fmtid="{D5CDD505-2E9C-101B-9397-08002B2CF9AE}" pid="7" name="Festivals">
    <vt:lpwstr/>
  </property>
  <property fmtid="{D5CDD505-2E9C-101B-9397-08002B2CF9AE}" pid="8" name="Financial_x0020_year">
    <vt:lpwstr/>
  </property>
  <property fmtid="{D5CDD505-2E9C-101B-9397-08002B2CF9AE}" pid="9" name="Order">
    <vt:lpwstr>347500.000000000</vt:lpwstr>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xd_Signature">
    <vt:lpwstr/>
  </property>
  <property fmtid="{D5CDD505-2E9C-101B-9397-08002B2CF9AE}" pid="15" name="TriggerFlowInfo">
    <vt:lpwstr/>
  </property>
  <property fmtid="{D5CDD505-2E9C-101B-9397-08002B2CF9AE}" pid="16" name="Financial year">
    <vt:lpwstr/>
  </property>
  <property fmtid="{D5CDD505-2E9C-101B-9397-08002B2CF9AE}" pid="17" name="ContentTypeId">
    <vt:lpwstr>0x010100C2C00B32B408D146B7B5AD444CC61B5B</vt:lpwstr>
  </property>
  <property fmtid="{D5CDD505-2E9C-101B-9397-08002B2CF9AE}" pid="18" name="Doc_x0020_type">
    <vt:lpwstr/>
  </property>
</Properties>
</file>